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3" r:id="rId4"/>
    <p:sldMasterId id="2147483724" r:id="rId5"/>
    <p:sldMasterId id="2147483725" r:id="rId6"/>
    <p:sldMasterId id="214748372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y="5143500" cx="9144000"/>
  <p:notesSz cx="6858000" cy="9144000"/>
  <p:embeddedFontLst>
    <p:embeddedFont>
      <p:font typeface="Kumar One"/>
      <p:regular r:id="rId31"/>
    </p:embeddedFont>
    <p:embeddedFont>
      <p:font typeface="Inconsolata"/>
      <p:regular r:id="rId32"/>
      <p:bold r:id="rId33"/>
    </p:embeddedFont>
    <p:embeddedFont>
      <p:font typeface="Nunito"/>
      <p:regular r:id="rId34"/>
      <p:bold r:id="rId35"/>
      <p:italic r:id="rId36"/>
      <p:boldItalic r:id="rId37"/>
    </p:embeddedFont>
    <p:embeddedFont>
      <p:font typeface="Abril Fatface"/>
      <p:regular r:id="rId38"/>
    </p:embeddedFont>
    <p:embeddedFont>
      <p:font typeface="Bebas Neue"/>
      <p:regular r:id="rId39"/>
    </p:embeddedFont>
    <p:embeddedFont>
      <p:font typeface="Bitter"/>
      <p:regular r:id="rId40"/>
      <p:bold r:id="rId41"/>
      <p:italic r:id="rId42"/>
      <p:boldItalic r:id="rId43"/>
    </p:embeddedFont>
    <p:embeddedFont>
      <p:font typeface="Bree Serif"/>
      <p:regular r:id="rId44"/>
    </p:embeddedFont>
    <p:embeddedFont>
      <p:font typeface="Barlow Semi Condensed"/>
      <p:regular r:id="rId45"/>
      <p:bold r:id="rId46"/>
      <p:italic r:id="rId47"/>
      <p:boldItalic r:id="rId48"/>
    </p:embeddedFont>
    <p:embeddedFont>
      <p:font typeface="Gill Sans"/>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itter-regular.fntdata"/><Relationship Id="rId42" Type="http://schemas.openxmlformats.org/officeDocument/2006/relationships/font" Target="fonts/Bitter-italic.fntdata"/><Relationship Id="rId41" Type="http://schemas.openxmlformats.org/officeDocument/2006/relationships/font" Target="fonts/Bitter-bold.fntdata"/><Relationship Id="rId44" Type="http://schemas.openxmlformats.org/officeDocument/2006/relationships/font" Target="fonts/BreeSerif-regular.fntdata"/><Relationship Id="rId43" Type="http://schemas.openxmlformats.org/officeDocument/2006/relationships/font" Target="fonts/Bitter-boldItalic.fntdata"/><Relationship Id="rId46" Type="http://schemas.openxmlformats.org/officeDocument/2006/relationships/font" Target="fonts/BarlowSemiCondensed-bold.fntdata"/><Relationship Id="rId45" Type="http://schemas.openxmlformats.org/officeDocument/2006/relationships/font" Target="fonts/BarlowSemiCondense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BarlowSemiCondensed-boldItalic.fntdata"/><Relationship Id="rId47" Type="http://schemas.openxmlformats.org/officeDocument/2006/relationships/font" Target="fonts/BarlowSemiCondensed-italic.fntdata"/><Relationship Id="rId49" Type="http://schemas.openxmlformats.org/officeDocument/2006/relationships/font" Target="fonts/GillSans-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KumarOne-regular.fntdata"/><Relationship Id="rId30" Type="http://schemas.openxmlformats.org/officeDocument/2006/relationships/slide" Target="slides/slide22.xml"/><Relationship Id="rId33" Type="http://schemas.openxmlformats.org/officeDocument/2006/relationships/font" Target="fonts/Inconsolata-bold.fntdata"/><Relationship Id="rId32" Type="http://schemas.openxmlformats.org/officeDocument/2006/relationships/font" Target="fonts/Inconsolata-regular.fntdata"/><Relationship Id="rId35" Type="http://schemas.openxmlformats.org/officeDocument/2006/relationships/font" Target="fonts/Nunito-bold.fntdata"/><Relationship Id="rId34" Type="http://schemas.openxmlformats.org/officeDocument/2006/relationships/font" Target="fonts/Nunito-regular.fntdata"/><Relationship Id="rId37" Type="http://schemas.openxmlformats.org/officeDocument/2006/relationships/font" Target="fonts/Nunito-boldItalic.fntdata"/><Relationship Id="rId36" Type="http://schemas.openxmlformats.org/officeDocument/2006/relationships/font" Target="fonts/Nunito-italic.fntdata"/><Relationship Id="rId39" Type="http://schemas.openxmlformats.org/officeDocument/2006/relationships/font" Target="fonts/BebasNeue-regular.fntdata"/><Relationship Id="rId38" Type="http://schemas.openxmlformats.org/officeDocument/2006/relationships/font" Target="fonts/AbrilFatface-regular.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0" Type="http://schemas.openxmlformats.org/officeDocument/2006/relationships/font" Target="fonts/GillSans-bold.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1" name="Shape 4791"/>
        <p:cNvGrpSpPr/>
        <p:nvPr/>
      </p:nvGrpSpPr>
      <p:grpSpPr>
        <a:xfrm>
          <a:off x="0" y="0"/>
          <a:ext cx="0" cy="0"/>
          <a:chOff x="0" y="0"/>
          <a:chExt cx="0" cy="0"/>
        </a:xfrm>
      </p:grpSpPr>
      <p:sp>
        <p:nvSpPr>
          <p:cNvPr id="4792" name="Google Shape;4792;ge225622c22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3" name="Google Shape;4793;ge225622c22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685800" rtl="0" algn="l">
              <a:lnSpc>
                <a:spcPct val="115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9" name="Shape 4949"/>
        <p:cNvGrpSpPr/>
        <p:nvPr/>
      </p:nvGrpSpPr>
      <p:grpSpPr>
        <a:xfrm>
          <a:off x="0" y="0"/>
          <a:ext cx="0" cy="0"/>
          <a:chOff x="0" y="0"/>
          <a:chExt cx="0" cy="0"/>
        </a:xfrm>
      </p:grpSpPr>
      <p:sp>
        <p:nvSpPr>
          <p:cNvPr id="4950" name="Google Shape;4950;ge225622c22_0_4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4951" name="Google Shape;4951;ge225622c22_0_4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52" name="Google Shape;4952;ge225622c22_0_4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7" name="Shape 4957"/>
        <p:cNvGrpSpPr/>
        <p:nvPr/>
      </p:nvGrpSpPr>
      <p:grpSpPr>
        <a:xfrm>
          <a:off x="0" y="0"/>
          <a:ext cx="0" cy="0"/>
          <a:chOff x="0" y="0"/>
          <a:chExt cx="0" cy="0"/>
        </a:xfrm>
      </p:grpSpPr>
      <p:sp>
        <p:nvSpPr>
          <p:cNvPr id="4958" name="Google Shape;4958;ge225622c22_0_4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 sz="1200">
                <a:solidFill>
                  <a:schemeClr val="dk1"/>
                </a:solidFill>
                <a:latin typeface="Arial"/>
                <a:ea typeface="Arial"/>
                <a:cs typeface="Arial"/>
                <a:sym typeface="Arial"/>
              </a:rPr>
              <a:t>‹#›</a:t>
            </a:fld>
            <a:endParaRPr b="1" sz="1200">
              <a:solidFill>
                <a:schemeClr val="dk1"/>
              </a:solidFill>
              <a:latin typeface="Arial"/>
              <a:ea typeface="Arial"/>
              <a:cs typeface="Arial"/>
              <a:sym typeface="Arial"/>
            </a:endParaRPr>
          </a:p>
        </p:txBody>
      </p:sp>
      <p:sp>
        <p:nvSpPr>
          <p:cNvPr id="4959" name="Google Shape;4959;ge225622c22_0_4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60" name="Google Shape;4960;ge225622c22_0_4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dk1"/>
                </a:solidFill>
                <a:latin typeface="Calibri"/>
                <a:ea typeface="Calibri"/>
                <a:cs typeface="Calibri"/>
                <a:sym typeface="Calibri"/>
              </a:rPr>
              <a:t>perpetual foreigner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6" name="Shape 4966"/>
        <p:cNvGrpSpPr/>
        <p:nvPr/>
      </p:nvGrpSpPr>
      <p:grpSpPr>
        <a:xfrm>
          <a:off x="0" y="0"/>
          <a:ext cx="0" cy="0"/>
          <a:chOff x="0" y="0"/>
          <a:chExt cx="0" cy="0"/>
        </a:xfrm>
      </p:grpSpPr>
      <p:sp>
        <p:nvSpPr>
          <p:cNvPr id="4967" name="Google Shape;4967;ge225622c22_0_4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4968" name="Google Shape;4968;ge225622c22_0_4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69" name="Google Shape;4969;ge225622c22_0_4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t>resistance to model minority myth /perpetual foreigner framework </a:t>
            </a:r>
            <a:endParaRPr/>
          </a:p>
          <a:p>
            <a:pPr indent="0" lvl="0" marL="0" marR="0" rtl="0" algn="l">
              <a:spcBef>
                <a:spcPts val="0"/>
              </a:spcBef>
              <a:spcAft>
                <a:spcPts val="0"/>
              </a:spcAft>
              <a:buNone/>
            </a:pPr>
            <a:r>
              <a:rPr lang="en"/>
              <a:t>solidarity with other poor and working class people of color</a:t>
            </a:r>
            <a:endParaRPr/>
          </a:p>
          <a:p>
            <a:pPr indent="0" lvl="0" marL="0" marR="0" rtl="0" algn="l">
              <a:spcBef>
                <a:spcPts val="0"/>
              </a:spcBef>
              <a:spcAft>
                <a:spcPts val="0"/>
              </a:spcAft>
              <a:buNone/>
            </a:pPr>
            <a:r>
              <a:rPr lang="en"/>
              <a:t>real wins!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6" name="Shape 4976"/>
        <p:cNvGrpSpPr/>
        <p:nvPr/>
      </p:nvGrpSpPr>
      <p:grpSpPr>
        <a:xfrm>
          <a:off x="0" y="0"/>
          <a:ext cx="0" cy="0"/>
          <a:chOff x="0" y="0"/>
          <a:chExt cx="0" cy="0"/>
        </a:xfrm>
      </p:grpSpPr>
      <p:sp>
        <p:nvSpPr>
          <p:cNvPr id="4977" name="Google Shape;4977;ge225622c22_0_4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8" name="Google Shape;4978;ge225622c22_0_46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Nunito"/>
                <a:ea typeface="Nunito"/>
                <a:cs typeface="Nunito"/>
                <a:sym typeface="Nunito"/>
              </a:rPr>
              <a:t>The waves of Southeast Asian refugees and immigrants in the ‘60s and ‘70s, as well as immigration from South Asia and the Middle East, benefited from the opening of the immigration system that the Hart-Celler Act brought. </a:t>
            </a:r>
            <a:endParaRPr sz="1800">
              <a:solidFill>
                <a:schemeClr val="dk1"/>
              </a:solidFill>
              <a:latin typeface="Nunito"/>
              <a:ea typeface="Nunito"/>
              <a:cs typeface="Nunito"/>
              <a:sym typeface="Nunito"/>
            </a:endParaRPr>
          </a:p>
          <a:p>
            <a:pPr indent="0" lvl="0" marL="0" rtl="0" algn="l">
              <a:spcBef>
                <a:spcPts val="0"/>
              </a:spcBef>
              <a:spcAft>
                <a:spcPts val="0"/>
              </a:spcAft>
              <a:buNone/>
            </a:pPr>
            <a:r>
              <a:t/>
            </a:r>
            <a:endParaRPr/>
          </a:p>
          <a:p>
            <a:pPr indent="0" lvl="0" marL="0" rtl="0" algn="l">
              <a:spcBef>
                <a:spcPts val="0"/>
              </a:spcBef>
              <a:spcAft>
                <a:spcPts val="0"/>
              </a:spcAft>
              <a:buNone/>
            </a:pPr>
            <a:r>
              <a:rPr lang="en"/>
              <a:t>allowed the us to pick and choose “desirable” asians to immigrate</a:t>
            </a:r>
            <a:endParaRPr/>
          </a:p>
          <a:p>
            <a:pPr indent="0" lvl="0" marL="0" rtl="0" algn="l">
              <a:spcBef>
                <a:spcPts val="0"/>
              </a:spcBef>
              <a:spcAft>
                <a:spcPts val="0"/>
              </a:spcAft>
              <a:buNone/>
            </a:pPr>
            <a:r>
              <a:rPr lang="en"/>
              <a:t>allowed a high-earning, educated class of asians to make their lives here</a:t>
            </a:r>
            <a:endParaRPr/>
          </a:p>
          <a:p>
            <a:pPr indent="0" lvl="0" marL="0" rtl="0" algn="l">
              <a:spcBef>
                <a:spcPts val="0"/>
              </a:spcBef>
              <a:spcAft>
                <a:spcPts val="0"/>
              </a:spcAft>
              <a:buNone/>
            </a:pPr>
            <a:r>
              <a:rPr lang="en"/>
              <a:t>conditional </a:t>
            </a:r>
            <a:endParaRPr/>
          </a:p>
        </p:txBody>
      </p:sp>
      <p:sp>
        <p:nvSpPr>
          <p:cNvPr id="4979" name="Google Shape;4979;ge225622c22_0_46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4" name="Shape 4984"/>
        <p:cNvGrpSpPr/>
        <p:nvPr/>
      </p:nvGrpSpPr>
      <p:grpSpPr>
        <a:xfrm>
          <a:off x="0" y="0"/>
          <a:ext cx="0" cy="0"/>
          <a:chOff x="0" y="0"/>
          <a:chExt cx="0" cy="0"/>
        </a:xfrm>
      </p:grpSpPr>
      <p:sp>
        <p:nvSpPr>
          <p:cNvPr id="4985" name="Google Shape;4985;ge225622c22_0_9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6" name="Google Shape;4986;ge225622c22_0_9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1" name="Shape 4991"/>
        <p:cNvGrpSpPr/>
        <p:nvPr/>
      </p:nvGrpSpPr>
      <p:grpSpPr>
        <a:xfrm>
          <a:off x="0" y="0"/>
          <a:ext cx="0" cy="0"/>
          <a:chOff x="0" y="0"/>
          <a:chExt cx="0" cy="0"/>
        </a:xfrm>
      </p:grpSpPr>
      <p:sp>
        <p:nvSpPr>
          <p:cNvPr id="4992" name="Google Shape;4992;ge225622c22_0_9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3" name="Google Shape;4993;ge225622c22_0_9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8" name="Shape 4998"/>
        <p:cNvGrpSpPr/>
        <p:nvPr/>
      </p:nvGrpSpPr>
      <p:grpSpPr>
        <a:xfrm>
          <a:off x="0" y="0"/>
          <a:ext cx="0" cy="0"/>
          <a:chOff x="0" y="0"/>
          <a:chExt cx="0" cy="0"/>
        </a:xfrm>
      </p:grpSpPr>
      <p:sp>
        <p:nvSpPr>
          <p:cNvPr id="4999" name="Google Shape;4999;ge225622c22_0_10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0" name="Google Shape;5000;ge225622c22_0_10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5" name="Shape 5005"/>
        <p:cNvGrpSpPr/>
        <p:nvPr/>
      </p:nvGrpSpPr>
      <p:grpSpPr>
        <a:xfrm>
          <a:off x="0" y="0"/>
          <a:ext cx="0" cy="0"/>
          <a:chOff x="0" y="0"/>
          <a:chExt cx="0" cy="0"/>
        </a:xfrm>
      </p:grpSpPr>
      <p:sp>
        <p:nvSpPr>
          <p:cNvPr id="5006" name="Google Shape;5006;ge225622c22_0_10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7" name="Google Shape;5007;ge225622c22_0_10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2" name="Shape 5012"/>
        <p:cNvGrpSpPr/>
        <p:nvPr/>
      </p:nvGrpSpPr>
      <p:grpSpPr>
        <a:xfrm>
          <a:off x="0" y="0"/>
          <a:ext cx="0" cy="0"/>
          <a:chOff x="0" y="0"/>
          <a:chExt cx="0" cy="0"/>
        </a:xfrm>
      </p:grpSpPr>
      <p:sp>
        <p:nvSpPr>
          <p:cNvPr id="5013" name="Google Shape;5013;ge225622c22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4" name="Google Shape;5014;ge225622c22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685800" rtl="0" algn="l">
              <a:lnSpc>
                <a:spcPct val="115000"/>
              </a:lnSpc>
              <a:spcBef>
                <a:spcPts val="0"/>
              </a:spcBef>
              <a:spcAft>
                <a:spcPts val="0"/>
              </a:spcAft>
              <a:buNone/>
            </a:pPr>
            <a:r>
              <a:t/>
            </a:r>
            <a:endParaRPr sz="1200">
              <a:solidFill>
                <a:srgbClr val="222222"/>
              </a:solidFill>
              <a:highlight>
                <a:srgbClr val="FFFFFF"/>
              </a:highlight>
              <a:latin typeface="Times New Roman"/>
              <a:ea typeface="Times New Roman"/>
              <a:cs typeface="Times New Roman"/>
              <a:sym typeface="Times New Roman"/>
            </a:endParaRPr>
          </a:p>
          <a:p>
            <a:pPr indent="0" lvl="0" marL="685800" rtl="0" algn="l">
              <a:lnSpc>
                <a:spcPct val="115000"/>
              </a:lnSpc>
              <a:spcBef>
                <a:spcPts val="0"/>
              </a:spcBef>
              <a:spcAft>
                <a:spcPts val="0"/>
              </a:spcAft>
              <a:buNone/>
            </a:pPr>
            <a:br>
              <a:rPr lang="en"/>
            </a:b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3" name="Shape 5023"/>
        <p:cNvGrpSpPr/>
        <p:nvPr/>
      </p:nvGrpSpPr>
      <p:grpSpPr>
        <a:xfrm>
          <a:off x="0" y="0"/>
          <a:ext cx="0" cy="0"/>
          <a:chOff x="0" y="0"/>
          <a:chExt cx="0" cy="0"/>
        </a:xfrm>
      </p:grpSpPr>
      <p:sp>
        <p:nvSpPr>
          <p:cNvPr id="5024" name="Google Shape;5024;ge225622c22_0_9867:notes"/>
          <p:cNvSpPr/>
          <p:nvPr>
            <p:ph idx="2" type="sldImg"/>
          </p:nvPr>
        </p:nvSpPr>
        <p:spPr>
          <a:xfrm>
            <a:off x="-1490819" y="3681620"/>
            <a:ext cx="9992100" cy="993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5" name="Google Shape;5025;ge225622c22_0_9867:notes"/>
          <p:cNvSpPr txBox="1"/>
          <p:nvPr>
            <p:ph idx="1" type="body"/>
          </p:nvPr>
        </p:nvSpPr>
        <p:spPr>
          <a:xfrm>
            <a:off x="701040" y="14174707"/>
            <a:ext cx="5608200" cy="11597400"/>
          </a:xfrm>
          <a:prstGeom prst="rect">
            <a:avLst/>
          </a:prstGeom>
          <a:noFill/>
          <a:ln>
            <a:noFill/>
          </a:ln>
        </p:spPr>
        <p:txBody>
          <a:bodyPr anchorCtr="0" anchor="t" bIns="77950" lIns="155925" spcFirstLastPara="1" rIns="155925" wrap="square" tIns="77950">
            <a:noAutofit/>
          </a:bodyPr>
          <a:lstStyle/>
          <a:p>
            <a:pPr indent="0" lvl="0" marL="0" rtl="0" algn="l">
              <a:spcBef>
                <a:spcPts val="0"/>
              </a:spcBef>
              <a:spcAft>
                <a:spcPts val="0"/>
              </a:spcAft>
              <a:buNone/>
            </a:pPr>
            <a:r>
              <a:rPr lang="en"/>
              <a:t>Estimated 39,000 unauthorized immigrants from Asia in Massachusetts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China = 4</a:t>
            </a:r>
            <a:r>
              <a:rPr baseline="30000" lang="en"/>
              <a:t>th</a:t>
            </a:r>
            <a:r>
              <a:rPr lang="en"/>
              <a:t> highest country of birth with an estimated 13,000 unauthorized immigrants, 7% of the statewide total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Impact this has on service access and provision, this was particularly clear during COVID-19</a:t>
            </a:r>
            <a:endParaRPr/>
          </a:p>
        </p:txBody>
      </p:sp>
      <p:sp>
        <p:nvSpPr>
          <p:cNvPr id="5026" name="Google Shape;5026;ge225622c22_0_9867:notes"/>
          <p:cNvSpPr txBox="1"/>
          <p:nvPr>
            <p:ph idx="12" type="sldNum"/>
          </p:nvPr>
        </p:nvSpPr>
        <p:spPr>
          <a:xfrm>
            <a:off x="3970938" y="27976135"/>
            <a:ext cx="3037800" cy="1478100"/>
          </a:xfrm>
          <a:prstGeom prst="rect">
            <a:avLst/>
          </a:prstGeom>
          <a:noFill/>
          <a:ln>
            <a:noFill/>
          </a:ln>
        </p:spPr>
        <p:txBody>
          <a:bodyPr anchorCtr="0" anchor="b" bIns="77950" lIns="155925" spcFirstLastPara="1" rIns="155925" wrap="square" tIns="77950">
            <a:noAutofit/>
          </a:bodyPr>
          <a:lstStyle/>
          <a:p>
            <a:pPr indent="0" lvl="0" marL="0" marR="0" rtl="0" algn="r">
              <a:lnSpc>
                <a:spcPct val="100000"/>
              </a:lnSpc>
              <a:spcBef>
                <a:spcPts val="0"/>
              </a:spcBef>
              <a:spcAft>
                <a:spcPts val="0"/>
              </a:spcAft>
              <a:buClr>
                <a:srgbClr val="000000"/>
              </a:buClr>
              <a:buSzPts val="2000"/>
              <a:buFont typeface="Calibri"/>
              <a:buNone/>
            </a:pPr>
            <a:fld id="{00000000-1234-1234-1234-123412341234}" type="slidenum">
              <a:rPr b="0" i="0" lang="en" sz="2000" u="none" cap="none" strike="noStrike">
                <a:solidFill>
                  <a:srgbClr val="000000"/>
                </a:solidFill>
                <a:latin typeface="Calibri"/>
                <a:ea typeface="Calibri"/>
                <a:cs typeface="Calibri"/>
                <a:sym typeface="Calibri"/>
              </a:rPr>
              <a:t>‹#›</a:t>
            </a:fld>
            <a:endParaRPr b="0" i="0" sz="20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2" name="Shape 4802"/>
        <p:cNvGrpSpPr/>
        <p:nvPr/>
      </p:nvGrpSpPr>
      <p:grpSpPr>
        <a:xfrm>
          <a:off x="0" y="0"/>
          <a:ext cx="0" cy="0"/>
          <a:chOff x="0" y="0"/>
          <a:chExt cx="0" cy="0"/>
        </a:xfrm>
      </p:grpSpPr>
      <p:sp>
        <p:nvSpPr>
          <p:cNvPr id="4803" name="Google Shape;4803;ge225622c22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4" name="Google Shape;4804;ge225622c22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3" name="Shape 5033"/>
        <p:cNvGrpSpPr/>
        <p:nvPr/>
      </p:nvGrpSpPr>
      <p:grpSpPr>
        <a:xfrm>
          <a:off x="0" y="0"/>
          <a:ext cx="0" cy="0"/>
          <a:chOff x="0" y="0"/>
          <a:chExt cx="0" cy="0"/>
        </a:xfrm>
      </p:grpSpPr>
      <p:sp>
        <p:nvSpPr>
          <p:cNvPr id="5034" name="Google Shape;5034;ge225622c22_0_10154:notes"/>
          <p:cNvSpPr/>
          <p:nvPr>
            <p:ph idx="2" type="sldImg"/>
          </p:nvPr>
        </p:nvSpPr>
        <p:spPr>
          <a:xfrm>
            <a:off x="-1490819" y="3681620"/>
            <a:ext cx="9992100" cy="993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5" name="Google Shape;5035;ge225622c22_0_10154:notes"/>
          <p:cNvSpPr txBox="1"/>
          <p:nvPr>
            <p:ph idx="1" type="body"/>
          </p:nvPr>
        </p:nvSpPr>
        <p:spPr>
          <a:xfrm>
            <a:off x="701040" y="14174707"/>
            <a:ext cx="5608200" cy="11597400"/>
          </a:xfrm>
          <a:prstGeom prst="rect">
            <a:avLst/>
          </a:prstGeom>
          <a:noFill/>
          <a:ln>
            <a:noFill/>
          </a:ln>
        </p:spPr>
        <p:txBody>
          <a:bodyPr anchorCtr="0" anchor="t" bIns="77950" lIns="155925" spcFirstLastPara="1" rIns="155925" wrap="square" tIns="77950">
            <a:noAutofit/>
          </a:bodyPr>
          <a:lstStyle/>
          <a:p>
            <a:pPr indent="0" lvl="0" marL="0" rtl="0" algn="l">
              <a:spcBef>
                <a:spcPts val="0"/>
              </a:spcBef>
              <a:spcAft>
                <a:spcPts val="0"/>
              </a:spcAft>
              <a:buNone/>
            </a:pPr>
            <a:r>
              <a:rPr lang="en"/>
              <a:t>Summary-esque slide– highlights the tremendous diversity and often very real disparities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Increased immigration from different regions of the world has led to increasing intra-group diversity/disparities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According to a McKinsey study, Asian Americans have the largest intra-racial income inequality of any racial group.</a:t>
            </a:r>
            <a:endParaRPr/>
          </a:p>
          <a:p>
            <a:pPr indent="0" lvl="0" marL="0" rtl="0" algn="l">
              <a:spcBef>
                <a:spcPts val="0"/>
              </a:spcBef>
              <a:spcAft>
                <a:spcPts val="0"/>
              </a:spcAft>
              <a:buNone/>
            </a:pPr>
            <a:r>
              <a:t/>
            </a:r>
            <a:endParaRPr/>
          </a:p>
        </p:txBody>
      </p:sp>
      <p:sp>
        <p:nvSpPr>
          <p:cNvPr id="5036" name="Google Shape;5036;ge225622c22_0_10154:notes"/>
          <p:cNvSpPr txBox="1"/>
          <p:nvPr>
            <p:ph idx="12" type="sldNum"/>
          </p:nvPr>
        </p:nvSpPr>
        <p:spPr>
          <a:xfrm>
            <a:off x="3970938" y="27976135"/>
            <a:ext cx="3037800" cy="1478100"/>
          </a:xfrm>
          <a:prstGeom prst="rect">
            <a:avLst/>
          </a:prstGeom>
          <a:noFill/>
          <a:ln>
            <a:noFill/>
          </a:ln>
        </p:spPr>
        <p:txBody>
          <a:bodyPr anchorCtr="0" anchor="b" bIns="77950" lIns="155925" spcFirstLastPara="1" rIns="155925" wrap="square" tIns="77950">
            <a:noAutofit/>
          </a:bodyPr>
          <a:lstStyle/>
          <a:p>
            <a:pPr indent="0" lvl="0" marL="0" marR="0" rtl="0" algn="r">
              <a:lnSpc>
                <a:spcPct val="100000"/>
              </a:lnSpc>
              <a:spcBef>
                <a:spcPts val="0"/>
              </a:spcBef>
              <a:spcAft>
                <a:spcPts val="0"/>
              </a:spcAft>
              <a:buClr>
                <a:srgbClr val="000000"/>
              </a:buClr>
              <a:buSzPts val="2000"/>
              <a:buFont typeface="Calibri"/>
              <a:buNone/>
            </a:pPr>
            <a:fld id="{00000000-1234-1234-1234-123412341234}" type="slidenum">
              <a:rPr b="0" i="0" lang="en" sz="2000" u="none" cap="none" strike="noStrike">
                <a:solidFill>
                  <a:srgbClr val="000000"/>
                </a:solidFill>
                <a:latin typeface="Calibri"/>
                <a:ea typeface="Calibri"/>
                <a:cs typeface="Calibri"/>
                <a:sym typeface="Calibri"/>
              </a:rPr>
              <a:t>‹#›</a:t>
            </a:fld>
            <a:endParaRPr b="0" i="0" sz="20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4" name="Shape 5054"/>
        <p:cNvGrpSpPr/>
        <p:nvPr/>
      </p:nvGrpSpPr>
      <p:grpSpPr>
        <a:xfrm>
          <a:off x="0" y="0"/>
          <a:ext cx="0" cy="0"/>
          <a:chOff x="0" y="0"/>
          <a:chExt cx="0" cy="0"/>
        </a:xfrm>
      </p:grpSpPr>
      <p:sp>
        <p:nvSpPr>
          <p:cNvPr id="5055" name="Google Shape;5055;ge225622c22_0_10064:notes"/>
          <p:cNvSpPr/>
          <p:nvPr>
            <p:ph idx="2" type="sldImg"/>
          </p:nvPr>
        </p:nvSpPr>
        <p:spPr>
          <a:xfrm>
            <a:off x="-1490819" y="3681620"/>
            <a:ext cx="9992100" cy="993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6" name="Google Shape;5056;ge225622c22_0_10064:notes"/>
          <p:cNvSpPr txBox="1"/>
          <p:nvPr>
            <p:ph idx="1" type="body"/>
          </p:nvPr>
        </p:nvSpPr>
        <p:spPr>
          <a:xfrm>
            <a:off x="701040" y="14174707"/>
            <a:ext cx="5608200" cy="11597400"/>
          </a:xfrm>
          <a:prstGeom prst="rect">
            <a:avLst/>
          </a:prstGeom>
          <a:noFill/>
          <a:ln>
            <a:noFill/>
          </a:ln>
        </p:spPr>
        <p:txBody>
          <a:bodyPr anchorCtr="0" anchor="t" bIns="77950" lIns="155925" spcFirstLastPara="1" rIns="155925" wrap="square" tIns="77950">
            <a:noAutofit/>
          </a:bodyPr>
          <a:lstStyle/>
          <a:p>
            <a:pPr indent="0" lvl="0" marL="0" rtl="0" algn="l">
              <a:spcBef>
                <a:spcPts val="0"/>
              </a:spcBef>
              <a:spcAft>
                <a:spcPts val="0"/>
              </a:spcAft>
              <a:buNone/>
            </a:pPr>
            <a:r>
              <a:t/>
            </a:r>
            <a:endParaRPr/>
          </a:p>
        </p:txBody>
      </p:sp>
      <p:sp>
        <p:nvSpPr>
          <p:cNvPr id="5057" name="Google Shape;5057;ge225622c22_0_10064:notes"/>
          <p:cNvSpPr txBox="1"/>
          <p:nvPr>
            <p:ph idx="12" type="sldNum"/>
          </p:nvPr>
        </p:nvSpPr>
        <p:spPr>
          <a:xfrm>
            <a:off x="3970938" y="27976135"/>
            <a:ext cx="3037800" cy="1478100"/>
          </a:xfrm>
          <a:prstGeom prst="rect">
            <a:avLst/>
          </a:prstGeom>
          <a:noFill/>
          <a:ln>
            <a:noFill/>
          </a:ln>
        </p:spPr>
        <p:txBody>
          <a:bodyPr anchorCtr="0" anchor="b" bIns="77950" lIns="155925" spcFirstLastPara="1" rIns="155925" wrap="square" tIns="779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2" name="Shape 5062"/>
        <p:cNvGrpSpPr/>
        <p:nvPr/>
      </p:nvGrpSpPr>
      <p:grpSpPr>
        <a:xfrm>
          <a:off x="0" y="0"/>
          <a:ext cx="0" cy="0"/>
          <a:chOff x="0" y="0"/>
          <a:chExt cx="0" cy="0"/>
        </a:xfrm>
      </p:grpSpPr>
      <p:sp>
        <p:nvSpPr>
          <p:cNvPr id="5063" name="Google Shape;5063;ge225622c22_0_10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4" name="Google Shape;5064;ge225622c22_0_10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685800" rtl="0" algn="l">
              <a:lnSpc>
                <a:spcPct val="115000"/>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0" name="Shape 4810"/>
        <p:cNvGrpSpPr/>
        <p:nvPr/>
      </p:nvGrpSpPr>
      <p:grpSpPr>
        <a:xfrm>
          <a:off x="0" y="0"/>
          <a:ext cx="0" cy="0"/>
          <a:chOff x="0" y="0"/>
          <a:chExt cx="0" cy="0"/>
        </a:xfrm>
      </p:grpSpPr>
      <p:sp>
        <p:nvSpPr>
          <p:cNvPr id="4811" name="Google Shape;4811;ge225622c22_0_5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2" name="Google Shape;4812;ge225622c22_0_5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4" name="Shape 4874"/>
        <p:cNvGrpSpPr/>
        <p:nvPr/>
      </p:nvGrpSpPr>
      <p:grpSpPr>
        <a:xfrm>
          <a:off x="0" y="0"/>
          <a:ext cx="0" cy="0"/>
          <a:chOff x="0" y="0"/>
          <a:chExt cx="0" cy="0"/>
        </a:xfrm>
      </p:grpSpPr>
      <p:sp>
        <p:nvSpPr>
          <p:cNvPr id="4875" name="Google Shape;4875;ge225622c22_0_5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6" name="Google Shape;4876;ge225622c22_0_5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2" name="Shape 4882"/>
        <p:cNvGrpSpPr/>
        <p:nvPr/>
      </p:nvGrpSpPr>
      <p:grpSpPr>
        <a:xfrm>
          <a:off x="0" y="0"/>
          <a:ext cx="0" cy="0"/>
          <a:chOff x="0" y="0"/>
          <a:chExt cx="0" cy="0"/>
        </a:xfrm>
      </p:grpSpPr>
      <p:sp>
        <p:nvSpPr>
          <p:cNvPr id="4883" name="Google Shape;4883;ge225622c22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4" name="Google Shape;4884;ge225622c22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6" name="Shape 4896"/>
        <p:cNvGrpSpPr/>
        <p:nvPr/>
      </p:nvGrpSpPr>
      <p:grpSpPr>
        <a:xfrm>
          <a:off x="0" y="0"/>
          <a:ext cx="0" cy="0"/>
          <a:chOff x="0" y="0"/>
          <a:chExt cx="0" cy="0"/>
        </a:xfrm>
      </p:grpSpPr>
      <p:sp>
        <p:nvSpPr>
          <p:cNvPr id="4897" name="Google Shape;4897;ge225622c22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8" name="Google Shape;4898;ge225622c22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8" name="Shape 4928"/>
        <p:cNvGrpSpPr/>
        <p:nvPr/>
      </p:nvGrpSpPr>
      <p:grpSpPr>
        <a:xfrm>
          <a:off x="0" y="0"/>
          <a:ext cx="0" cy="0"/>
          <a:chOff x="0" y="0"/>
          <a:chExt cx="0" cy="0"/>
        </a:xfrm>
      </p:grpSpPr>
      <p:sp>
        <p:nvSpPr>
          <p:cNvPr id="4929" name="Google Shape;4929;ge225622c22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0" name="Google Shape;4930;ge225622c22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3" name="Shape 4933"/>
        <p:cNvGrpSpPr/>
        <p:nvPr/>
      </p:nvGrpSpPr>
      <p:grpSpPr>
        <a:xfrm>
          <a:off x="0" y="0"/>
          <a:ext cx="0" cy="0"/>
          <a:chOff x="0" y="0"/>
          <a:chExt cx="0" cy="0"/>
        </a:xfrm>
      </p:grpSpPr>
      <p:sp>
        <p:nvSpPr>
          <p:cNvPr id="4934" name="Google Shape;4934;ge225622c22_0_4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4935" name="Google Shape;4935;ge225622c22_0_4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36" name="Google Shape;4936;ge225622c22_0_4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1" name="Shape 4941"/>
        <p:cNvGrpSpPr/>
        <p:nvPr/>
      </p:nvGrpSpPr>
      <p:grpSpPr>
        <a:xfrm>
          <a:off x="0" y="0"/>
          <a:ext cx="0" cy="0"/>
          <a:chOff x="0" y="0"/>
          <a:chExt cx="0" cy="0"/>
        </a:xfrm>
      </p:grpSpPr>
      <p:sp>
        <p:nvSpPr>
          <p:cNvPr id="4942" name="Google Shape;4942;ge225622c22_0_3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3" name="Google Shape;4943;ge225622c22_0_3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600">
              <a:solidFill>
                <a:schemeClr val="dk1"/>
              </a:solidFill>
              <a:latin typeface="Nunito"/>
              <a:ea typeface="Nunito"/>
              <a:cs typeface="Nunito"/>
              <a:sym typeface="Nunito"/>
            </a:endParaRPr>
          </a:p>
        </p:txBody>
      </p:sp>
      <p:sp>
        <p:nvSpPr>
          <p:cNvPr id="4944" name="Google Shape;4944;ge225622c22_0_39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9E9E9E"/>
        </a:solidFill>
      </p:bgPr>
    </p:bg>
    <p:spTree>
      <p:nvGrpSpPr>
        <p:cNvPr id="53" name="Shape 53"/>
        <p:cNvGrpSpPr/>
        <p:nvPr/>
      </p:nvGrpSpPr>
      <p:grpSpPr>
        <a:xfrm>
          <a:off x="0" y="0"/>
          <a:ext cx="0" cy="0"/>
          <a:chOff x="0" y="0"/>
          <a:chExt cx="0" cy="0"/>
        </a:xfrm>
      </p:grpSpPr>
      <p:sp>
        <p:nvSpPr>
          <p:cNvPr id="54" name="Google Shape;54;p14"/>
          <p:cNvSpPr/>
          <p:nvPr/>
        </p:nvSpPr>
        <p:spPr>
          <a:xfrm>
            <a:off x="1409624" y="-2796375"/>
            <a:ext cx="12420744" cy="10712406"/>
          </a:xfrm>
          <a:custGeom>
            <a:rect b="b" l="l" r="r" t="t"/>
            <a:pathLst>
              <a:path extrusionOk="0" h="100920" w="117014">
                <a:moveTo>
                  <a:pt x="58984" y="5674"/>
                </a:moveTo>
                <a:cubicBezTo>
                  <a:pt x="59087" y="5674"/>
                  <a:pt x="59190" y="5726"/>
                  <a:pt x="59242" y="5829"/>
                </a:cubicBezTo>
                <a:cubicBezTo>
                  <a:pt x="59242" y="5829"/>
                  <a:pt x="58339" y="27726"/>
                  <a:pt x="64967" y="40801"/>
                </a:cubicBezTo>
                <a:cubicBezTo>
                  <a:pt x="65612" y="40440"/>
                  <a:pt x="66257" y="40079"/>
                  <a:pt x="66902" y="39718"/>
                </a:cubicBezTo>
                <a:cubicBezTo>
                  <a:pt x="76238" y="34483"/>
                  <a:pt x="85187" y="28628"/>
                  <a:pt x="94292" y="23057"/>
                </a:cubicBezTo>
                <a:cubicBezTo>
                  <a:pt x="96406" y="21768"/>
                  <a:pt x="98521" y="20478"/>
                  <a:pt x="100636" y="19215"/>
                </a:cubicBezTo>
                <a:cubicBezTo>
                  <a:pt x="100943" y="19031"/>
                  <a:pt x="101233" y="18733"/>
                  <a:pt x="101713" y="18733"/>
                </a:cubicBezTo>
                <a:cubicBezTo>
                  <a:pt x="101838" y="18733"/>
                  <a:pt x="101977" y="18754"/>
                  <a:pt x="102132" y="18802"/>
                </a:cubicBezTo>
                <a:cubicBezTo>
                  <a:pt x="99347" y="20581"/>
                  <a:pt x="96664" y="22258"/>
                  <a:pt x="94034" y="23960"/>
                </a:cubicBezTo>
                <a:cubicBezTo>
                  <a:pt x="86890" y="28654"/>
                  <a:pt x="79926" y="33606"/>
                  <a:pt x="74278" y="40157"/>
                </a:cubicBezTo>
                <a:cubicBezTo>
                  <a:pt x="72395" y="42246"/>
                  <a:pt x="70925" y="44670"/>
                  <a:pt x="69868" y="47301"/>
                </a:cubicBezTo>
                <a:cubicBezTo>
                  <a:pt x="72136" y="49263"/>
                  <a:pt x="75035" y="50344"/>
                  <a:pt x="78040" y="50344"/>
                </a:cubicBezTo>
                <a:cubicBezTo>
                  <a:pt x="78076" y="50344"/>
                  <a:pt x="78111" y="50344"/>
                  <a:pt x="78147" y="50344"/>
                </a:cubicBezTo>
                <a:lnTo>
                  <a:pt x="78147" y="50731"/>
                </a:lnTo>
                <a:cubicBezTo>
                  <a:pt x="74768" y="50731"/>
                  <a:pt x="71544" y="52278"/>
                  <a:pt x="68862" y="55090"/>
                </a:cubicBezTo>
                <a:cubicBezTo>
                  <a:pt x="69223" y="57772"/>
                  <a:pt x="70358" y="60299"/>
                  <a:pt x="71957" y="62698"/>
                </a:cubicBezTo>
                <a:cubicBezTo>
                  <a:pt x="74974" y="67211"/>
                  <a:pt x="78920" y="70848"/>
                  <a:pt x="83331" y="73994"/>
                </a:cubicBezTo>
                <a:cubicBezTo>
                  <a:pt x="92151" y="80313"/>
                  <a:pt x="101255" y="86219"/>
                  <a:pt x="110643" y="91687"/>
                </a:cubicBezTo>
                <a:cubicBezTo>
                  <a:pt x="110901" y="91816"/>
                  <a:pt x="111107" y="92074"/>
                  <a:pt x="111159" y="92383"/>
                </a:cubicBezTo>
                <a:cubicBezTo>
                  <a:pt x="110514" y="92074"/>
                  <a:pt x="109869" y="91764"/>
                  <a:pt x="109250" y="91429"/>
                </a:cubicBezTo>
                <a:cubicBezTo>
                  <a:pt x="99862" y="86193"/>
                  <a:pt x="90655" y="80648"/>
                  <a:pt x="82196" y="73994"/>
                </a:cubicBezTo>
                <a:cubicBezTo>
                  <a:pt x="76496" y="69507"/>
                  <a:pt x="70667" y="65225"/>
                  <a:pt x="64839" y="60970"/>
                </a:cubicBezTo>
                <a:cubicBezTo>
                  <a:pt x="63833" y="63033"/>
                  <a:pt x="63059" y="65200"/>
                  <a:pt x="62543" y="67418"/>
                </a:cubicBezTo>
                <a:cubicBezTo>
                  <a:pt x="60944" y="73917"/>
                  <a:pt x="59887" y="82840"/>
                  <a:pt x="59784" y="95065"/>
                </a:cubicBezTo>
                <a:cubicBezTo>
                  <a:pt x="59784" y="95168"/>
                  <a:pt x="59680" y="95246"/>
                  <a:pt x="59577" y="95246"/>
                </a:cubicBezTo>
                <a:cubicBezTo>
                  <a:pt x="59564" y="95249"/>
                  <a:pt x="59550" y="95251"/>
                  <a:pt x="59537" y="95251"/>
                </a:cubicBezTo>
                <a:cubicBezTo>
                  <a:pt x="59448" y="95251"/>
                  <a:pt x="59364" y="95181"/>
                  <a:pt x="59319" y="95091"/>
                </a:cubicBezTo>
                <a:cubicBezTo>
                  <a:pt x="59319" y="95091"/>
                  <a:pt x="60196" y="73607"/>
                  <a:pt x="53774" y="60506"/>
                </a:cubicBezTo>
                <a:cubicBezTo>
                  <a:pt x="45109" y="66928"/>
                  <a:pt x="36598" y="73556"/>
                  <a:pt x="27906" y="79926"/>
                </a:cubicBezTo>
                <a:cubicBezTo>
                  <a:pt x="21613" y="84517"/>
                  <a:pt x="14856" y="88437"/>
                  <a:pt x="8099" y="92306"/>
                </a:cubicBezTo>
                <a:cubicBezTo>
                  <a:pt x="7924" y="92417"/>
                  <a:pt x="7721" y="92469"/>
                  <a:pt x="7518" y="92469"/>
                </a:cubicBezTo>
                <a:cubicBezTo>
                  <a:pt x="7391" y="92469"/>
                  <a:pt x="7264" y="92449"/>
                  <a:pt x="7145" y="92409"/>
                </a:cubicBezTo>
                <a:cubicBezTo>
                  <a:pt x="8924" y="91300"/>
                  <a:pt x="10652" y="90191"/>
                  <a:pt x="12432" y="89108"/>
                </a:cubicBezTo>
                <a:cubicBezTo>
                  <a:pt x="20401" y="84310"/>
                  <a:pt x="28061" y="79049"/>
                  <a:pt x="35514" y="73478"/>
                </a:cubicBezTo>
                <a:cubicBezTo>
                  <a:pt x="39177" y="70770"/>
                  <a:pt x="42375" y="67418"/>
                  <a:pt x="44902" y="63626"/>
                </a:cubicBezTo>
                <a:cubicBezTo>
                  <a:pt x="47223" y="60093"/>
                  <a:pt x="48358" y="56663"/>
                  <a:pt x="48255" y="53258"/>
                </a:cubicBezTo>
                <a:cubicBezTo>
                  <a:pt x="46066" y="51528"/>
                  <a:pt x="43325" y="50576"/>
                  <a:pt x="40527" y="50576"/>
                </a:cubicBezTo>
                <a:cubicBezTo>
                  <a:pt x="40489" y="50576"/>
                  <a:pt x="40452" y="50576"/>
                  <a:pt x="40415" y="50576"/>
                </a:cubicBezTo>
                <a:lnTo>
                  <a:pt x="40415" y="50215"/>
                </a:lnTo>
                <a:lnTo>
                  <a:pt x="40440" y="50215"/>
                </a:lnTo>
                <a:cubicBezTo>
                  <a:pt x="42839" y="50189"/>
                  <a:pt x="45186" y="49441"/>
                  <a:pt x="47146" y="48049"/>
                </a:cubicBezTo>
                <a:cubicBezTo>
                  <a:pt x="46476" y="46346"/>
                  <a:pt x="45573" y="44722"/>
                  <a:pt x="44490" y="43252"/>
                </a:cubicBezTo>
                <a:cubicBezTo>
                  <a:pt x="41369" y="38893"/>
                  <a:pt x="37500" y="35308"/>
                  <a:pt x="33245" y="32084"/>
                </a:cubicBezTo>
                <a:cubicBezTo>
                  <a:pt x="25353" y="26178"/>
                  <a:pt x="16971" y="21072"/>
                  <a:pt x="8408" y="16197"/>
                </a:cubicBezTo>
                <a:cubicBezTo>
                  <a:pt x="7557" y="15707"/>
                  <a:pt x="6706" y="15217"/>
                  <a:pt x="5829" y="14701"/>
                </a:cubicBezTo>
                <a:lnTo>
                  <a:pt x="6010" y="14417"/>
                </a:lnTo>
                <a:cubicBezTo>
                  <a:pt x="7557" y="15243"/>
                  <a:pt x="9105" y="16017"/>
                  <a:pt x="10626" y="16919"/>
                </a:cubicBezTo>
                <a:cubicBezTo>
                  <a:pt x="19240" y="22052"/>
                  <a:pt x="27906" y="27132"/>
                  <a:pt x="36469" y="32394"/>
                </a:cubicBezTo>
                <a:cubicBezTo>
                  <a:pt x="41807" y="35669"/>
                  <a:pt x="47172" y="38919"/>
                  <a:pt x="52743" y="41782"/>
                </a:cubicBezTo>
                <a:cubicBezTo>
                  <a:pt x="54239" y="39177"/>
                  <a:pt x="55348" y="36391"/>
                  <a:pt x="56018" y="33477"/>
                </a:cubicBezTo>
                <a:cubicBezTo>
                  <a:pt x="57617" y="26978"/>
                  <a:pt x="58675" y="18080"/>
                  <a:pt x="58778" y="5855"/>
                </a:cubicBezTo>
                <a:cubicBezTo>
                  <a:pt x="58778" y="5752"/>
                  <a:pt x="58881" y="5674"/>
                  <a:pt x="58984" y="5674"/>
                </a:cubicBezTo>
                <a:close/>
                <a:moveTo>
                  <a:pt x="1" y="0"/>
                </a:moveTo>
                <a:lnTo>
                  <a:pt x="1" y="100920"/>
                </a:lnTo>
                <a:lnTo>
                  <a:pt x="117013" y="100920"/>
                </a:lnTo>
                <a:lnTo>
                  <a:pt x="11701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4"/>
          <p:cNvSpPr/>
          <p:nvPr/>
        </p:nvSpPr>
        <p:spPr>
          <a:xfrm>
            <a:off x="0" y="-2108650"/>
            <a:ext cx="1939200" cy="936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txBox="1"/>
          <p:nvPr>
            <p:ph type="ctrTitle"/>
          </p:nvPr>
        </p:nvSpPr>
        <p:spPr>
          <a:xfrm>
            <a:off x="713225" y="1076795"/>
            <a:ext cx="5545500" cy="24972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3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7" name="Google Shape;57;p14"/>
          <p:cNvSpPr txBox="1"/>
          <p:nvPr>
            <p:ph idx="1" type="subTitle"/>
          </p:nvPr>
        </p:nvSpPr>
        <p:spPr>
          <a:xfrm>
            <a:off x="713225" y="3158632"/>
            <a:ext cx="2951700" cy="767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4"/>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9E9E9E"/>
        </a:solidFill>
      </p:bgPr>
    </p:bg>
    <p:spTree>
      <p:nvGrpSpPr>
        <p:cNvPr id="59" name="Shape 59"/>
        <p:cNvGrpSpPr/>
        <p:nvPr/>
      </p:nvGrpSpPr>
      <p:grpSpPr>
        <a:xfrm>
          <a:off x="0" y="0"/>
          <a:ext cx="0" cy="0"/>
          <a:chOff x="0" y="0"/>
          <a:chExt cx="0" cy="0"/>
        </a:xfrm>
      </p:grpSpPr>
      <p:sp>
        <p:nvSpPr>
          <p:cNvPr id="60" name="Google Shape;60;p15"/>
          <p:cNvSpPr/>
          <p:nvPr/>
        </p:nvSpPr>
        <p:spPr>
          <a:xfrm>
            <a:off x="-228600" y="-878000"/>
            <a:ext cx="10287000" cy="289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5"/>
          <p:cNvSpPr/>
          <p:nvPr/>
        </p:nvSpPr>
        <p:spPr>
          <a:xfrm>
            <a:off x="-16995" y="1699889"/>
            <a:ext cx="9178286" cy="7915913"/>
          </a:xfrm>
          <a:custGeom>
            <a:rect b="b" l="l" r="r" t="t"/>
            <a:pathLst>
              <a:path extrusionOk="0" h="100920" w="117014">
                <a:moveTo>
                  <a:pt x="58984" y="5674"/>
                </a:moveTo>
                <a:cubicBezTo>
                  <a:pt x="59087" y="5674"/>
                  <a:pt x="59190" y="5726"/>
                  <a:pt x="59242" y="5829"/>
                </a:cubicBezTo>
                <a:cubicBezTo>
                  <a:pt x="59242" y="5829"/>
                  <a:pt x="58339" y="27726"/>
                  <a:pt x="64967" y="40801"/>
                </a:cubicBezTo>
                <a:cubicBezTo>
                  <a:pt x="65612" y="40440"/>
                  <a:pt x="66257" y="40079"/>
                  <a:pt x="66902" y="39718"/>
                </a:cubicBezTo>
                <a:cubicBezTo>
                  <a:pt x="76238" y="34483"/>
                  <a:pt x="85187" y="28628"/>
                  <a:pt x="94292" y="23057"/>
                </a:cubicBezTo>
                <a:cubicBezTo>
                  <a:pt x="96406" y="21768"/>
                  <a:pt x="98521" y="20478"/>
                  <a:pt x="100636" y="19215"/>
                </a:cubicBezTo>
                <a:cubicBezTo>
                  <a:pt x="100943" y="19031"/>
                  <a:pt x="101233" y="18733"/>
                  <a:pt x="101713" y="18733"/>
                </a:cubicBezTo>
                <a:cubicBezTo>
                  <a:pt x="101838" y="18733"/>
                  <a:pt x="101977" y="18754"/>
                  <a:pt x="102132" y="18802"/>
                </a:cubicBezTo>
                <a:cubicBezTo>
                  <a:pt x="99347" y="20581"/>
                  <a:pt x="96664" y="22258"/>
                  <a:pt x="94034" y="23960"/>
                </a:cubicBezTo>
                <a:cubicBezTo>
                  <a:pt x="86890" y="28654"/>
                  <a:pt x="79926" y="33606"/>
                  <a:pt x="74278" y="40157"/>
                </a:cubicBezTo>
                <a:cubicBezTo>
                  <a:pt x="72395" y="42246"/>
                  <a:pt x="70925" y="44670"/>
                  <a:pt x="69868" y="47301"/>
                </a:cubicBezTo>
                <a:cubicBezTo>
                  <a:pt x="72136" y="49263"/>
                  <a:pt x="75035" y="50344"/>
                  <a:pt x="78040" y="50344"/>
                </a:cubicBezTo>
                <a:cubicBezTo>
                  <a:pt x="78076" y="50344"/>
                  <a:pt x="78111" y="50344"/>
                  <a:pt x="78147" y="50344"/>
                </a:cubicBezTo>
                <a:lnTo>
                  <a:pt x="78147" y="50731"/>
                </a:lnTo>
                <a:cubicBezTo>
                  <a:pt x="74768" y="50731"/>
                  <a:pt x="71544" y="52278"/>
                  <a:pt x="68862" y="55090"/>
                </a:cubicBezTo>
                <a:cubicBezTo>
                  <a:pt x="69223" y="57772"/>
                  <a:pt x="70358" y="60299"/>
                  <a:pt x="71957" y="62698"/>
                </a:cubicBezTo>
                <a:cubicBezTo>
                  <a:pt x="74974" y="67211"/>
                  <a:pt x="78920" y="70848"/>
                  <a:pt x="83331" y="73994"/>
                </a:cubicBezTo>
                <a:cubicBezTo>
                  <a:pt x="92151" y="80313"/>
                  <a:pt x="101255" y="86219"/>
                  <a:pt x="110643" y="91687"/>
                </a:cubicBezTo>
                <a:cubicBezTo>
                  <a:pt x="110901" y="91816"/>
                  <a:pt x="111107" y="92074"/>
                  <a:pt x="111159" y="92383"/>
                </a:cubicBezTo>
                <a:cubicBezTo>
                  <a:pt x="110514" y="92074"/>
                  <a:pt x="109869" y="91764"/>
                  <a:pt x="109250" y="91429"/>
                </a:cubicBezTo>
                <a:cubicBezTo>
                  <a:pt x="99862" y="86193"/>
                  <a:pt x="90655" y="80648"/>
                  <a:pt x="82196" y="73994"/>
                </a:cubicBezTo>
                <a:cubicBezTo>
                  <a:pt x="76496" y="69507"/>
                  <a:pt x="70667" y="65225"/>
                  <a:pt x="64839" y="60970"/>
                </a:cubicBezTo>
                <a:cubicBezTo>
                  <a:pt x="63833" y="63033"/>
                  <a:pt x="63059" y="65200"/>
                  <a:pt x="62543" y="67418"/>
                </a:cubicBezTo>
                <a:cubicBezTo>
                  <a:pt x="60944" y="73917"/>
                  <a:pt x="59887" y="82840"/>
                  <a:pt x="59784" y="95065"/>
                </a:cubicBezTo>
                <a:cubicBezTo>
                  <a:pt x="59784" y="95168"/>
                  <a:pt x="59680" y="95246"/>
                  <a:pt x="59577" y="95246"/>
                </a:cubicBezTo>
                <a:cubicBezTo>
                  <a:pt x="59564" y="95249"/>
                  <a:pt x="59550" y="95251"/>
                  <a:pt x="59537" y="95251"/>
                </a:cubicBezTo>
                <a:cubicBezTo>
                  <a:pt x="59448" y="95251"/>
                  <a:pt x="59364" y="95181"/>
                  <a:pt x="59319" y="95091"/>
                </a:cubicBezTo>
                <a:cubicBezTo>
                  <a:pt x="59319" y="95091"/>
                  <a:pt x="60196" y="73607"/>
                  <a:pt x="53774" y="60506"/>
                </a:cubicBezTo>
                <a:cubicBezTo>
                  <a:pt x="45109" y="66928"/>
                  <a:pt x="36598" y="73556"/>
                  <a:pt x="27906" y="79926"/>
                </a:cubicBezTo>
                <a:cubicBezTo>
                  <a:pt x="21613" y="84517"/>
                  <a:pt x="14856" y="88437"/>
                  <a:pt x="8099" y="92306"/>
                </a:cubicBezTo>
                <a:cubicBezTo>
                  <a:pt x="7924" y="92417"/>
                  <a:pt x="7721" y="92469"/>
                  <a:pt x="7518" y="92469"/>
                </a:cubicBezTo>
                <a:cubicBezTo>
                  <a:pt x="7391" y="92469"/>
                  <a:pt x="7264" y="92449"/>
                  <a:pt x="7145" y="92409"/>
                </a:cubicBezTo>
                <a:cubicBezTo>
                  <a:pt x="8924" y="91300"/>
                  <a:pt x="10652" y="90191"/>
                  <a:pt x="12432" y="89108"/>
                </a:cubicBezTo>
                <a:cubicBezTo>
                  <a:pt x="20401" y="84310"/>
                  <a:pt x="28061" y="79049"/>
                  <a:pt x="35514" y="73478"/>
                </a:cubicBezTo>
                <a:cubicBezTo>
                  <a:pt x="39177" y="70770"/>
                  <a:pt x="42375" y="67418"/>
                  <a:pt x="44902" y="63626"/>
                </a:cubicBezTo>
                <a:cubicBezTo>
                  <a:pt x="47223" y="60093"/>
                  <a:pt x="48358" y="56663"/>
                  <a:pt x="48255" y="53258"/>
                </a:cubicBezTo>
                <a:cubicBezTo>
                  <a:pt x="46066" y="51528"/>
                  <a:pt x="43325" y="50576"/>
                  <a:pt x="40527" y="50576"/>
                </a:cubicBezTo>
                <a:cubicBezTo>
                  <a:pt x="40489" y="50576"/>
                  <a:pt x="40452" y="50576"/>
                  <a:pt x="40415" y="50576"/>
                </a:cubicBezTo>
                <a:lnTo>
                  <a:pt x="40415" y="50215"/>
                </a:lnTo>
                <a:lnTo>
                  <a:pt x="40440" y="50215"/>
                </a:lnTo>
                <a:cubicBezTo>
                  <a:pt x="42839" y="50189"/>
                  <a:pt x="45186" y="49441"/>
                  <a:pt x="47146" y="48049"/>
                </a:cubicBezTo>
                <a:cubicBezTo>
                  <a:pt x="46476" y="46346"/>
                  <a:pt x="45573" y="44722"/>
                  <a:pt x="44490" y="43252"/>
                </a:cubicBezTo>
                <a:cubicBezTo>
                  <a:pt x="41369" y="38893"/>
                  <a:pt x="37500" y="35308"/>
                  <a:pt x="33245" y="32084"/>
                </a:cubicBezTo>
                <a:cubicBezTo>
                  <a:pt x="25353" y="26178"/>
                  <a:pt x="16971" y="21072"/>
                  <a:pt x="8408" y="16197"/>
                </a:cubicBezTo>
                <a:cubicBezTo>
                  <a:pt x="7557" y="15707"/>
                  <a:pt x="6706" y="15217"/>
                  <a:pt x="5829" y="14701"/>
                </a:cubicBezTo>
                <a:lnTo>
                  <a:pt x="6010" y="14417"/>
                </a:lnTo>
                <a:cubicBezTo>
                  <a:pt x="7557" y="15243"/>
                  <a:pt x="9105" y="16017"/>
                  <a:pt x="10626" y="16919"/>
                </a:cubicBezTo>
                <a:cubicBezTo>
                  <a:pt x="19240" y="22052"/>
                  <a:pt x="27906" y="27132"/>
                  <a:pt x="36469" y="32394"/>
                </a:cubicBezTo>
                <a:cubicBezTo>
                  <a:pt x="41807" y="35669"/>
                  <a:pt x="47172" y="38919"/>
                  <a:pt x="52743" y="41782"/>
                </a:cubicBezTo>
                <a:cubicBezTo>
                  <a:pt x="54239" y="39177"/>
                  <a:pt x="55348" y="36391"/>
                  <a:pt x="56018" y="33477"/>
                </a:cubicBezTo>
                <a:cubicBezTo>
                  <a:pt x="57617" y="26978"/>
                  <a:pt x="58675" y="18080"/>
                  <a:pt x="58778" y="5855"/>
                </a:cubicBezTo>
                <a:cubicBezTo>
                  <a:pt x="58778" y="5752"/>
                  <a:pt x="58881" y="5674"/>
                  <a:pt x="58984" y="5674"/>
                </a:cubicBezTo>
                <a:close/>
                <a:moveTo>
                  <a:pt x="1" y="0"/>
                </a:moveTo>
                <a:lnTo>
                  <a:pt x="1" y="100920"/>
                </a:lnTo>
                <a:lnTo>
                  <a:pt x="117013" y="100920"/>
                </a:lnTo>
                <a:lnTo>
                  <a:pt x="11701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txBox="1"/>
          <p:nvPr>
            <p:ph type="title"/>
          </p:nvPr>
        </p:nvSpPr>
        <p:spPr>
          <a:xfrm>
            <a:off x="713225" y="615700"/>
            <a:ext cx="3858900" cy="9867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3" name="Google Shape;63;p15"/>
          <p:cNvSpPr txBox="1"/>
          <p:nvPr>
            <p:ph idx="1" type="subTitle"/>
          </p:nvPr>
        </p:nvSpPr>
        <p:spPr>
          <a:xfrm>
            <a:off x="713224" y="1737125"/>
            <a:ext cx="3157800" cy="55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 name="Google Shape;64;p15"/>
          <p:cNvSpPr txBox="1"/>
          <p:nvPr>
            <p:ph hasCustomPrompt="1" idx="2" type="title"/>
          </p:nvPr>
        </p:nvSpPr>
        <p:spPr>
          <a:xfrm>
            <a:off x="6048375" y="480250"/>
            <a:ext cx="2382300" cy="1415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0"/>
              <a:buNone/>
              <a:defRPr b="0" sz="8400"/>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65" name="Google Shape;65;p15"/>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sp>
        <p:nvSpPr>
          <p:cNvPr id="67" name="Google Shape;67;p16"/>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6"/>
          <p:cNvSpPr txBox="1"/>
          <p:nvPr>
            <p:ph idx="1" type="body"/>
          </p:nvPr>
        </p:nvSpPr>
        <p:spPr>
          <a:xfrm>
            <a:off x="713225" y="1219150"/>
            <a:ext cx="7699200" cy="3447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434343"/>
              </a:buClr>
              <a:buSzPts val="1200"/>
              <a:buAutoNum type="arabicPeriod"/>
              <a:defRPr sz="1200"/>
            </a:lvl1pPr>
            <a:lvl2pPr indent="-304800" lvl="1" marL="914400" rtl="0">
              <a:spcBef>
                <a:spcPts val="0"/>
              </a:spcBef>
              <a:spcAft>
                <a:spcPts val="0"/>
              </a:spcAft>
              <a:buClr>
                <a:srgbClr val="434343"/>
              </a:buClr>
              <a:buSzPts val="1200"/>
              <a:buFont typeface="Roboto Condensed Light"/>
              <a:buAutoNum type="alphaLcPeriod"/>
              <a:defRPr/>
            </a:lvl2pPr>
            <a:lvl3pPr indent="-304800" lvl="2" marL="1371600" rtl="0">
              <a:spcBef>
                <a:spcPts val="1600"/>
              </a:spcBef>
              <a:spcAft>
                <a:spcPts val="0"/>
              </a:spcAft>
              <a:buClr>
                <a:srgbClr val="434343"/>
              </a:buClr>
              <a:buSzPts val="1200"/>
              <a:buFont typeface="Roboto Condensed Light"/>
              <a:buAutoNum type="romanLcPeriod"/>
              <a:defRPr/>
            </a:lvl3pPr>
            <a:lvl4pPr indent="-304800" lvl="3" marL="1828800" rtl="0">
              <a:spcBef>
                <a:spcPts val="1600"/>
              </a:spcBef>
              <a:spcAft>
                <a:spcPts val="0"/>
              </a:spcAft>
              <a:buClr>
                <a:srgbClr val="434343"/>
              </a:buClr>
              <a:buSzPts val="1200"/>
              <a:buFont typeface="Roboto Condensed Light"/>
              <a:buAutoNum type="arabicPeriod"/>
              <a:defRPr/>
            </a:lvl4pPr>
            <a:lvl5pPr indent="-304800" lvl="4" marL="2286000" rtl="0">
              <a:spcBef>
                <a:spcPts val="1600"/>
              </a:spcBef>
              <a:spcAft>
                <a:spcPts val="0"/>
              </a:spcAft>
              <a:buClr>
                <a:srgbClr val="434343"/>
              </a:buClr>
              <a:buSzPts val="1200"/>
              <a:buFont typeface="Roboto Condensed Light"/>
              <a:buAutoNum type="alphaLcPeriod"/>
              <a:defRPr/>
            </a:lvl5pPr>
            <a:lvl6pPr indent="-304800" lvl="5" marL="2743200" rtl="0">
              <a:spcBef>
                <a:spcPts val="1600"/>
              </a:spcBef>
              <a:spcAft>
                <a:spcPts val="0"/>
              </a:spcAft>
              <a:buClr>
                <a:srgbClr val="434343"/>
              </a:buClr>
              <a:buSzPts val="1200"/>
              <a:buFont typeface="Roboto Condensed Light"/>
              <a:buAutoNum type="romanLcPeriod"/>
              <a:defRPr/>
            </a:lvl6pPr>
            <a:lvl7pPr indent="-304800" lvl="6" marL="3200400" rtl="0">
              <a:spcBef>
                <a:spcPts val="1600"/>
              </a:spcBef>
              <a:spcAft>
                <a:spcPts val="0"/>
              </a:spcAft>
              <a:buClr>
                <a:srgbClr val="434343"/>
              </a:buClr>
              <a:buSzPts val="1200"/>
              <a:buFont typeface="Roboto Condensed Light"/>
              <a:buAutoNum type="arabicPeriod"/>
              <a:defRPr/>
            </a:lvl7pPr>
            <a:lvl8pPr indent="-304800" lvl="7" marL="3657600" rtl="0">
              <a:spcBef>
                <a:spcPts val="1600"/>
              </a:spcBef>
              <a:spcAft>
                <a:spcPts val="0"/>
              </a:spcAft>
              <a:buClr>
                <a:srgbClr val="434343"/>
              </a:buClr>
              <a:buSzPts val="1200"/>
              <a:buFont typeface="Roboto Condensed Light"/>
              <a:buAutoNum type="alphaLcPeriod"/>
              <a:defRPr/>
            </a:lvl8pPr>
            <a:lvl9pPr indent="-304800" lvl="8" marL="4114800" rtl="0">
              <a:spcBef>
                <a:spcPts val="1600"/>
              </a:spcBef>
              <a:spcAft>
                <a:spcPts val="1600"/>
              </a:spcAft>
              <a:buClr>
                <a:srgbClr val="434343"/>
              </a:buClr>
              <a:buSzPts val="1200"/>
              <a:buFont typeface="Roboto Condensed Light"/>
              <a:buAutoNum type="romanLcPeriod"/>
              <a:defRPr/>
            </a:lvl9pPr>
          </a:lstStyle>
          <a:p/>
        </p:txBody>
      </p:sp>
      <p:sp>
        <p:nvSpPr>
          <p:cNvPr id="69" name="Google Shape;69;p16"/>
          <p:cNvSpPr txBox="1"/>
          <p:nvPr>
            <p:ph type="title"/>
          </p:nvPr>
        </p:nvSpPr>
        <p:spPr>
          <a:xfrm>
            <a:off x="713225" y="534315"/>
            <a:ext cx="7699200" cy="478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7"/>
          <p:cNvSpPr txBox="1"/>
          <p:nvPr>
            <p:ph type="title"/>
          </p:nvPr>
        </p:nvSpPr>
        <p:spPr>
          <a:xfrm>
            <a:off x="713225" y="534315"/>
            <a:ext cx="7699200" cy="478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73" name="Google Shape;73;p17"/>
          <p:cNvSpPr txBox="1"/>
          <p:nvPr>
            <p:ph idx="1" type="subTitle"/>
          </p:nvPr>
        </p:nvSpPr>
        <p:spPr>
          <a:xfrm>
            <a:off x="1174400" y="2577750"/>
            <a:ext cx="3090300" cy="47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Inconsolata"/>
              <a:buNone/>
              <a:defRPr sz="1800">
                <a:latin typeface="Kumar One"/>
                <a:ea typeface="Kumar One"/>
                <a:cs typeface="Kumar One"/>
                <a:sym typeface="Kumar One"/>
              </a:defRPr>
            </a:lvl1pPr>
            <a:lvl2pPr lvl="1" rtl="0">
              <a:spcBef>
                <a:spcPts val="0"/>
              </a:spcBef>
              <a:spcAft>
                <a:spcPts val="0"/>
              </a:spcAft>
              <a:buSzPts val="2400"/>
              <a:buFont typeface="Inconsolata"/>
              <a:buNone/>
              <a:defRPr sz="2400">
                <a:latin typeface="Inconsolata"/>
                <a:ea typeface="Inconsolata"/>
                <a:cs typeface="Inconsolata"/>
                <a:sym typeface="Inconsolata"/>
              </a:defRPr>
            </a:lvl2pPr>
            <a:lvl3pPr lvl="2" rtl="0">
              <a:spcBef>
                <a:spcPts val="1600"/>
              </a:spcBef>
              <a:spcAft>
                <a:spcPts val="0"/>
              </a:spcAft>
              <a:buSzPts val="2400"/>
              <a:buFont typeface="Inconsolata"/>
              <a:buNone/>
              <a:defRPr sz="2400">
                <a:latin typeface="Inconsolata"/>
                <a:ea typeface="Inconsolata"/>
                <a:cs typeface="Inconsolata"/>
                <a:sym typeface="Inconsolata"/>
              </a:defRPr>
            </a:lvl3pPr>
            <a:lvl4pPr lvl="3" rtl="0">
              <a:spcBef>
                <a:spcPts val="1600"/>
              </a:spcBef>
              <a:spcAft>
                <a:spcPts val="0"/>
              </a:spcAft>
              <a:buSzPts val="2400"/>
              <a:buFont typeface="Inconsolata"/>
              <a:buNone/>
              <a:defRPr sz="2400">
                <a:latin typeface="Inconsolata"/>
                <a:ea typeface="Inconsolata"/>
                <a:cs typeface="Inconsolata"/>
                <a:sym typeface="Inconsolata"/>
              </a:defRPr>
            </a:lvl4pPr>
            <a:lvl5pPr lvl="4" rtl="0">
              <a:spcBef>
                <a:spcPts val="1600"/>
              </a:spcBef>
              <a:spcAft>
                <a:spcPts val="0"/>
              </a:spcAft>
              <a:buSzPts val="2400"/>
              <a:buFont typeface="Inconsolata"/>
              <a:buNone/>
              <a:defRPr sz="2400">
                <a:latin typeface="Inconsolata"/>
                <a:ea typeface="Inconsolata"/>
                <a:cs typeface="Inconsolata"/>
                <a:sym typeface="Inconsolata"/>
              </a:defRPr>
            </a:lvl5pPr>
            <a:lvl6pPr lvl="5" rtl="0">
              <a:spcBef>
                <a:spcPts val="1600"/>
              </a:spcBef>
              <a:spcAft>
                <a:spcPts val="0"/>
              </a:spcAft>
              <a:buSzPts val="2400"/>
              <a:buFont typeface="Inconsolata"/>
              <a:buNone/>
              <a:defRPr sz="2400">
                <a:latin typeface="Inconsolata"/>
                <a:ea typeface="Inconsolata"/>
                <a:cs typeface="Inconsolata"/>
                <a:sym typeface="Inconsolata"/>
              </a:defRPr>
            </a:lvl6pPr>
            <a:lvl7pPr lvl="6" rtl="0">
              <a:spcBef>
                <a:spcPts val="1600"/>
              </a:spcBef>
              <a:spcAft>
                <a:spcPts val="0"/>
              </a:spcAft>
              <a:buSzPts val="2400"/>
              <a:buFont typeface="Inconsolata"/>
              <a:buNone/>
              <a:defRPr sz="2400">
                <a:latin typeface="Inconsolata"/>
                <a:ea typeface="Inconsolata"/>
                <a:cs typeface="Inconsolata"/>
                <a:sym typeface="Inconsolata"/>
              </a:defRPr>
            </a:lvl7pPr>
            <a:lvl8pPr lvl="7" rtl="0">
              <a:spcBef>
                <a:spcPts val="1600"/>
              </a:spcBef>
              <a:spcAft>
                <a:spcPts val="0"/>
              </a:spcAft>
              <a:buSzPts val="2400"/>
              <a:buFont typeface="Inconsolata"/>
              <a:buNone/>
              <a:defRPr sz="2400">
                <a:latin typeface="Inconsolata"/>
                <a:ea typeface="Inconsolata"/>
                <a:cs typeface="Inconsolata"/>
                <a:sym typeface="Inconsolata"/>
              </a:defRPr>
            </a:lvl8pPr>
            <a:lvl9pPr lvl="8" rtl="0">
              <a:spcBef>
                <a:spcPts val="1600"/>
              </a:spcBef>
              <a:spcAft>
                <a:spcPts val="1600"/>
              </a:spcAft>
              <a:buSzPts val="2400"/>
              <a:buFont typeface="Inconsolata"/>
              <a:buNone/>
              <a:defRPr sz="2400">
                <a:latin typeface="Inconsolata"/>
                <a:ea typeface="Inconsolata"/>
                <a:cs typeface="Inconsolata"/>
                <a:sym typeface="Inconsolata"/>
              </a:defRPr>
            </a:lvl9pPr>
          </a:lstStyle>
          <a:p/>
        </p:txBody>
      </p:sp>
      <p:sp>
        <p:nvSpPr>
          <p:cNvPr id="74" name="Google Shape;74;p17"/>
          <p:cNvSpPr txBox="1"/>
          <p:nvPr>
            <p:ph idx="2" type="subTitle"/>
          </p:nvPr>
        </p:nvSpPr>
        <p:spPr>
          <a:xfrm>
            <a:off x="4891750" y="2577750"/>
            <a:ext cx="3090300" cy="47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Inconsolata"/>
              <a:buNone/>
              <a:defRPr sz="1800">
                <a:latin typeface="Kumar One"/>
                <a:ea typeface="Kumar One"/>
                <a:cs typeface="Kumar One"/>
                <a:sym typeface="Kumar One"/>
              </a:defRPr>
            </a:lvl1pPr>
            <a:lvl2pPr lvl="1" rtl="0">
              <a:spcBef>
                <a:spcPts val="0"/>
              </a:spcBef>
              <a:spcAft>
                <a:spcPts val="0"/>
              </a:spcAft>
              <a:buSzPts val="2400"/>
              <a:buFont typeface="Inconsolata"/>
              <a:buNone/>
              <a:defRPr sz="2400">
                <a:latin typeface="Inconsolata"/>
                <a:ea typeface="Inconsolata"/>
                <a:cs typeface="Inconsolata"/>
                <a:sym typeface="Inconsolata"/>
              </a:defRPr>
            </a:lvl2pPr>
            <a:lvl3pPr lvl="2" rtl="0">
              <a:spcBef>
                <a:spcPts val="1600"/>
              </a:spcBef>
              <a:spcAft>
                <a:spcPts val="0"/>
              </a:spcAft>
              <a:buSzPts val="2400"/>
              <a:buFont typeface="Inconsolata"/>
              <a:buNone/>
              <a:defRPr sz="2400">
                <a:latin typeface="Inconsolata"/>
                <a:ea typeface="Inconsolata"/>
                <a:cs typeface="Inconsolata"/>
                <a:sym typeface="Inconsolata"/>
              </a:defRPr>
            </a:lvl3pPr>
            <a:lvl4pPr lvl="3" rtl="0">
              <a:spcBef>
                <a:spcPts val="1600"/>
              </a:spcBef>
              <a:spcAft>
                <a:spcPts val="0"/>
              </a:spcAft>
              <a:buSzPts val="2400"/>
              <a:buFont typeface="Inconsolata"/>
              <a:buNone/>
              <a:defRPr sz="2400">
                <a:latin typeface="Inconsolata"/>
                <a:ea typeface="Inconsolata"/>
                <a:cs typeface="Inconsolata"/>
                <a:sym typeface="Inconsolata"/>
              </a:defRPr>
            </a:lvl4pPr>
            <a:lvl5pPr lvl="4" rtl="0">
              <a:spcBef>
                <a:spcPts val="1600"/>
              </a:spcBef>
              <a:spcAft>
                <a:spcPts val="0"/>
              </a:spcAft>
              <a:buSzPts val="2400"/>
              <a:buFont typeface="Inconsolata"/>
              <a:buNone/>
              <a:defRPr sz="2400">
                <a:latin typeface="Inconsolata"/>
                <a:ea typeface="Inconsolata"/>
                <a:cs typeface="Inconsolata"/>
                <a:sym typeface="Inconsolata"/>
              </a:defRPr>
            </a:lvl5pPr>
            <a:lvl6pPr lvl="5" rtl="0">
              <a:spcBef>
                <a:spcPts val="1600"/>
              </a:spcBef>
              <a:spcAft>
                <a:spcPts val="0"/>
              </a:spcAft>
              <a:buSzPts val="2400"/>
              <a:buFont typeface="Inconsolata"/>
              <a:buNone/>
              <a:defRPr sz="2400">
                <a:latin typeface="Inconsolata"/>
                <a:ea typeface="Inconsolata"/>
                <a:cs typeface="Inconsolata"/>
                <a:sym typeface="Inconsolata"/>
              </a:defRPr>
            </a:lvl6pPr>
            <a:lvl7pPr lvl="6" rtl="0">
              <a:spcBef>
                <a:spcPts val="1600"/>
              </a:spcBef>
              <a:spcAft>
                <a:spcPts val="0"/>
              </a:spcAft>
              <a:buSzPts val="2400"/>
              <a:buFont typeface="Inconsolata"/>
              <a:buNone/>
              <a:defRPr sz="2400">
                <a:latin typeface="Inconsolata"/>
                <a:ea typeface="Inconsolata"/>
                <a:cs typeface="Inconsolata"/>
                <a:sym typeface="Inconsolata"/>
              </a:defRPr>
            </a:lvl7pPr>
            <a:lvl8pPr lvl="7" rtl="0">
              <a:spcBef>
                <a:spcPts val="1600"/>
              </a:spcBef>
              <a:spcAft>
                <a:spcPts val="0"/>
              </a:spcAft>
              <a:buSzPts val="2400"/>
              <a:buFont typeface="Inconsolata"/>
              <a:buNone/>
              <a:defRPr sz="2400">
                <a:latin typeface="Inconsolata"/>
                <a:ea typeface="Inconsolata"/>
                <a:cs typeface="Inconsolata"/>
                <a:sym typeface="Inconsolata"/>
              </a:defRPr>
            </a:lvl8pPr>
            <a:lvl9pPr lvl="8" rtl="0">
              <a:spcBef>
                <a:spcPts val="1600"/>
              </a:spcBef>
              <a:spcAft>
                <a:spcPts val="1600"/>
              </a:spcAft>
              <a:buSzPts val="2400"/>
              <a:buFont typeface="Inconsolata"/>
              <a:buNone/>
              <a:defRPr sz="2400">
                <a:latin typeface="Inconsolata"/>
                <a:ea typeface="Inconsolata"/>
                <a:cs typeface="Inconsolata"/>
                <a:sym typeface="Inconsolata"/>
              </a:defRPr>
            </a:lvl9pPr>
          </a:lstStyle>
          <a:p/>
        </p:txBody>
      </p:sp>
      <p:sp>
        <p:nvSpPr>
          <p:cNvPr id="75" name="Google Shape;75;p17"/>
          <p:cNvSpPr txBox="1"/>
          <p:nvPr>
            <p:ph idx="3" type="subTitle"/>
          </p:nvPr>
        </p:nvSpPr>
        <p:spPr>
          <a:xfrm>
            <a:off x="1170425" y="3052947"/>
            <a:ext cx="3090600" cy="1166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76" name="Google Shape;76;p17"/>
          <p:cNvSpPr txBox="1"/>
          <p:nvPr>
            <p:ph idx="4" type="subTitle"/>
          </p:nvPr>
        </p:nvSpPr>
        <p:spPr>
          <a:xfrm>
            <a:off x="4892042" y="3052947"/>
            <a:ext cx="3090600" cy="1166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18"/>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8"/>
          <p:cNvSpPr txBox="1"/>
          <p:nvPr>
            <p:ph type="title"/>
          </p:nvPr>
        </p:nvSpPr>
        <p:spPr>
          <a:xfrm>
            <a:off x="713225" y="534315"/>
            <a:ext cx="7699200" cy="478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0" name="Shape 80"/>
        <p:cNvGrpSpPr/>
        <p:nvPr/>
      </p:nvGrpSpPr>
      <p:grpSpPr>
        <a:xfrm>
          <a:off x="0" y="0"/>
          <a:ext cx="0" cy="0"/>
          <a:chOff x="0" y="0"/>
          <a:chExt cx="0" cy="0"/>
        </a:xfrm>
      </p:grpSpPr>
      <p:sp>
        <p:nvSpPr>
          <p:cNvPr id="81" name="Google Shape;81;p19"/>
          <p:cNvSpPr txBox="1"/>
          <p:nvPr>
            <p:ph type="title"/>
          </p:nvPr>
        </p:nvSpPr>
        <p:spPr>
          <a:xfrm>
            <a:off x="713225" y="372390"/>
            <a:ext cx="7699200" cy="478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82" name="Google Shape;82;p19"/>
          <p:cNvSpPr txBox="1"/>
          <p:nvPr>
            <p:ph idx="1" type="subTitle"/>
          </p:nvPr>
        </p:nvSpPr>
        <p:spPr>
          <a:xfrm>
            <a:off x="5069225" y="1845429"/>
            <a:ext cx="3343200" cy="1183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83" name="Google Shape;83;p19"/>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 name="Shape 84"/>
        <p:cNvGrpSpPr/>
        <p:nvPr/>
      </p:nvGrpSpPr>
      <p:grpSpPr>
        <a:xfrm>
          <a:off x="0" y="0"/>
          <a:ext cx="0" cy="0"/>
          <a:chOff x="0" y="0"/>
          <a:chExt cx="0" cy="0"/>
        </a:xfrm>
      </p:grpSpPr>
      <p:sp>
        <p:nvSpPr>
          <p:cNvPr id="85" name="Google Shape;85;p20"/>
          <p:cNvSpPr txBox="1"/>
          <p:nvPr>
            <p:ph type="title"/>
          </p:nvPr>
        </p:nvSpPr>
        <p:spPr>
          <a:xfrm>
            <a:off x="2098050" y="1245163"/>
            <a:ext cx="4947900" cy="171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86" name="Google Shape;86;p20"/>
          <p:cNvSpPr txBox="1"/>
          <p:nvPr>
            <p:ph idx="1" type="subTitle"/>
          </p:nvPr>
        </p:nvSpPr>
        <p:spPr>
          <a:xfrm>
            <a:off x="2098050" y="3072138"/>
            <a:ext cx="4947900" cy="5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0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7" name="Google Shape;87;p20"/>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8" name="Shape 88"/>
        <p:cNvGrpSpPr/>
        <p:nvPr/>
      </p:nvGrpSpPr>
      <p:grpSpPr>
        <a:xfrm>
          <a:off x="0" y="0"/>
          <a:ext cx="0" cy="0"/>
          <a:chOff x="0" y="0"/>
          <a:chExt cx="0" cy="0"/>
        </a:xfrm>
      </p:grpSpPr>
      <p:sp>
        <p:nvSpPr>
          <p:cNvPr id="89" name="Google Shape;89;p21"/>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1"/>
          <p:cNvSpPr txBox="1"/>
          <p:nvPr>
            <p:ph idx="1" type="subTitle"/>
          </p:nvPr>
        </p:nvSpPr>
        <p:spPr>
          <a:xfrm>
            <a:off x="713225" y="2327200"/>
            <a:ext cx="4567800" cy="1170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91" name="Google Shape;91;p21"/>
          <p:cNvSpPr txBox="1"/>
          <p:nvPr>
            <p:ph type="title"/>
          </p:nvPr>
        </p:nvSpPr>
        <p:spPr>
          <a:xfrm>
            <a:off x="713225" y="1645700"/>
            <a:ext cx="4567800" cy="609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9E9E9E"/>
        </a:solidFill>
      </p:bgPr>
    </p:bg>
    <p:spTree>
      <p:nvGrpSpPr>
        <p:cNvPr id="92" name="Shape 92"/>
        <p:cNvGrpSpPr/>
        <p:nvPr/>
      </p:nvGrpSpPr>
      <p:grpSpPr>
        <a:xfrm>
          <a:off x="0" y="0"/>
          <a:ext cx="0" cy="0"/>
          <a:chOff x="0" y="0"/>
          <a:chExt cx="0" cy="0"/>
        </a:xfrm>
      </p:grpSpPr>
      <p:sp>
        <p:nvSpPr>
          <p:cNvPr id="93" name="Google Shape;93;p22"/>
          <p:cNvSpPr/>
          <p:nvPr/>
        </p:nvSpPr>
        <p:spPr>
          <a:xfrm rot="-5400000">
            <a:off x="-5159077" y="-9359241"/>
            <a:ext cx="13573406" cy="25136023"/>
          </a:xfrm>
          <a:custGeom>
            <a:rect b="b" l="l" r="r" t="t"/>
            <a:pathLst>
              <a:path extrusionOk="0" h="96717" w="52227">
                <a:moveTo>
                  <a:pt x="25815" y="4509"/>
                </a:moveTo>
                <a:cubicBezTo>
                  <a:pt x="25921" y="4509"/>
                  <a:pt x="26008" y="4579"/>
                  <a:pt x="26075" y="4669"/>
                </a:cubicBezTo>
                <a:cubicBezTo>
                  <a:pt x="26075" y="4669"/>
                  <a:pt x="23960" y="49184"/>
                  <a:pt x="48358" y="49184"/>
                </a:cubicBezTo>
                <a:lnTo>
                  <a:pt x="48358" y="49545"/>
                </a:lnTo>
                <a:cubicBezTo>
                  <a:pt x="48342" y="49545"/>
                  <a:pt x="48326" y="49545"/>
                  <a:pt x="48311" y="49545"/>
                </a:cubicBezTo>
                <a:cubicBezTo>
                  <a:pt x="40180" y="49545"/>
                  <a:pt x="32826" y="56167"/>
                  <a:pt x="29943" y="66257"/>
                </a:cubicBezTo>
                <a:cubicBezTo>
                  <a:pt x="28061" y="72756"/>
                  <a:pt x="26797" y="81654"/>
                  <a:pt x="26694" y="93879"/>
                </a:cubicBezTo>
                <a:cubicBezTo>
                  <a:pt x="26694" y="93879"/>
                  <a:pt x="26694" y="94085"/>
                  <a:pt x="26436" y="94085"/>
                </a:cubicBezTo>
                <a:cubicBezTo>
                  <a:pt x="26307" y="94085"/>
                  <a:pt x="26204" y="94034"/>
                  <a:pt x="26152" y="93931"/>
                </a:cubicBezTo>
                <a:cubicBezTo>
                  <a:pt x="26152" y="93931"/>
                  <a:pt x="28267" y="49416"/>
                  <a:pt x="3843" y="49416"/>
                </a:cubicBezTo>
                <a:lnTo>
                  <a:pt x="3843" y="49055"/>
                </a:lnTo>
                <a:lnTo>
                  <a:pt x="3869" y="49055"/>
                </a:lnTo>
                <a:cubicBezTo>
                  <a:pt x="12019" y="49055"/>
                  <a:pt x="19369" y="42427"/>
                  <a:pt x="22284" y="32317"/>
                </a:cubicBezTo>
                <a:cubicBezTo>
                  <a:pt x="24140" y="25817"/>
                  <a:pt x="25404" y="16919"/>
                  <a:pt x="25533" y="4720"/>
                </a:cubicBezTo>
                <a:cubicBezTo>
                  <a:pt x="25533" y="4720"/>
                  <a:pt x="25533" y="4514"/>
                  <a:pt x="25765" y="4514"/>
                </a:cubicBezTo>
                <a:cubicBezTo>
                  <a:pt x="25782" y="4511"/>
                  <a:pt x="25799" y="4509"/>
                  <a:pt x="25815" y="4509"/>
                </a:cubicBezTo>
                <a:close/>
                <a:moveTo>
                  <a:pt x="0" y="1"/>
                </a:moveTo>
                <a:lnTo>
                  <a:pt x="0" y="96716"/>
                </a:lnTo>
                <a:lnTo>
                  <a:pt x="52227" y="96716"/>
                </a:lnTo>
                <a:lnTo>
                  <a:pt x="522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2"/>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2"/>
          <p:cNvSpPr txBox="1"/>
          <p:nvPr>
            <p:ph idx="1" type="body"/>
          </p:nvPr>
        </p:nvSpPr>
        <p:spPr>
          <a:xfrm>
            <a:off x="4781850" y="768100"/>
            <a:ext cx="3648900" cy="1155900"/>
          </a:xfrm>
          <a:prstGeom prst="rect">
            <a:avLst/>
          </a:prstGeom>
        </p:spPr>
        <p:txBody>
          <a:bodyPr anchorCtr="0" anchor="ctr" bIns="91425" lIns="91425" spcFirstLastPara="1" rIns="91425" wrap="square" tIns="91425">
            <a:noAutofit/>
          </a:bodyPr>
          <a:lstStyle>
            <a:lvl1pPr indent="-228600" lvl="0" marL="457200" rtl="0" algn="r">
              <a:lnSpc>
                <a:spcPct val="100000"/>
              </a:lnSpc>
              <a:spcBef>
                <a:spcPts val="0"/>
              </a:spcBef>
              <a:spcAft>
                <a:spcPts val="0"/>
              </a:spcAft>
              <a:buSzPts val="1600"/>
              <a:buFont typeface="Kumar One"/>
              <a:buNone/>
              <a:defRPr sz="3000">
                <a:latin typeface="Kumar One"/>
                <a:ea typeface="Kumar One"/>
                <a:cs typeface="Kumar One"/>
                <a:sym typeface="Kumar One"/>
              </a:defRPr>
            </a:lvl1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3"/>
          <p:cNvSpPr txBox="1"/>
          <p:nvPr>
            <p:ph hasCustomPrompt="1" type="title"/>
          </p:nvPr>
        </p:nvSpPr>
        <p:spPr>
          <a:xfrm>
            <a:off x="3964525" y="1752600"/>
            <a:ext cx="4466400" cy="821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8" name="Google Shape;98;p23"/>
          <p:cNvSpPr txBox="1"/>
          <p:nvPr>
            <p:ph idx="1" type="body"/>
          </p:nvPr>
        </p:nvSpPr>
        <p:spPr>
          <a:xfrm>
            <a:off x="4401625" y="2675975"/>
            <a:ext cx="3592200" cy="8217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SzPts val="1600"/>
              <a:buChar char="●"/>
              <a:defRPr sz="1800"/>
            </a:lvl1pPr>
            <a:lvl2pPr indent="-330200" lvl="1" marL="914400" rtl="0" algn="ctr">
              <a:spcBef>
                <a:spcPts val="1600"/>
              </a:spcBef>
              <a:spcAft>
                <a:spcPts val="0"/>
              </a:spcAft>
              <a:buSzPts val="1600"/>
              <a:buChar char="○"/>
              <a:defRPr/>
            </a:lvl2pPr>
            <a:lvl3pPr indent="-330200" lvl="2" marL="1371600" rtl="0" algn="ctr">
              <a:spcBef>
                <a:spcPts val="1600"/>
              </a:spcBef>
              <a:spcAft>
                <a:spcPts val="0"/>
              </a:spcAft>
              <a:buSzPts val="1600"/>
              <a:buChar char="■"/>
              <a:defRPr/>
            </a:lvl3pPr>
            <a:lvl4pPr indent="-330200" lvl="3" marL="1828800" rtl="0" algn="ctr">
              <a:spcBef>
                <a:spcPts val="1600"/>
              </a:spcBef>
              <a:spcAft>
                <a:spcPts val="0"/>
              </a:spcAft>
              <a:buSzPts val="1600"/>
              <a:buChar char="●"/>
              <a:defRPr/>
            </a:lvl4pPr>
            <a:lvl5pPr indent="-330200" lvl="4" marL="2286000" rtl="0" algn="ctr">
              <a:spcBef>
                <a:spcPts val="1600"/>
              </a:spcBef>
              <a:spcAft>
                <a:spcPts val="0"/>
              </a:spcAft>
              <a:buSzPts val="1600"/>
              <a:buChar char="○"/>
              <a:defRPr/>
            </a:lvl5pPr>
            <a:lvl6pPr indent="-330200" lvl="5" marL="2743200" rtl="0" algn="ctr">
              <a:spcBef>
                <a:spcPts val="1600"/>
              </a:spcBef>
              <a:spcAft>
                <a:spcPts val="0"/>
              </a:spcAft>
              <a:buSzPts val="1600"/>
              <a:buChar char="■"/>
              <a:defRPr/>
            </a:lvl6pPr>
            <a:lvl7pPr indent="-330200" lvl="6" marL="3200400" rtl="0" algn="ctr">
              <a:spcBef>
                <a:spcPts val="1600"/>
              </a:spcBef>
              <a:spcAft>
                <a:spcPts val="0"/>
              </a:spcAft>
              <a:buSzPts val="1600"/>
              <a:buChar char="●"/>
              <a:defRPr/>
            </a:lvl7pPr>
            <a:lvl8pPr indent="-330200" lvl="7" marL="3657600" rtl="0" algn="ctr">
              <a:spcBef>
                <a:spcPts val="1600"/>
              </a:spcBef>
              <a:spcAft>
                <a:spcPts val="0"/>
              </a:spcAft>
              <a:buSzPts val="1600"/>
              <a:buChar char="○"/>
              <a:defRPr/>
            </a:lvl8pPr>
            <a:lvl9pPr indent="-330200" lvl="8" marL="4114800" rtl="0" algn="ctr">
              <a:spcBef>
                <a:spcPts val="1600"/>
              </a:spcBef>
              <a:spcAft>
                <a:spcPts val="1600"/>
              </a:spcAft>
              <a:buSzPts val="1600"/>
              <a:buChar char="■"/>
              <a:defRPr/>
            </a:lvl9pPr>
          </a:lstStyle>
          <a:p/>
        </p:txBody>
      </p:sp>
      <p:sp>
        <p:nvSpPr>
          <p:cNvPr id="99" name="Google Shape;99;p23"/>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00" name="Shape 100"/>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01" name="Shape 101"/>
        <p:cNvGrpSpPr/>
        <p:nvPr/>
      </p:nvGrpSpPr>
      <p:grpSpPr>
        <a:xfrm>
          <a:off x="0" y="0"/>
          <a:ext cx="0" cy="0"/>
          <a:chOff x="0" y="0"/>
          <a:chExt cx="0" cy="0"/>
        </a:xfrm>
      </p:grpSpPr>
      <p:sp>
        <p:nvSpPr>
          <p:cNvPr id="102" name="Google Shape;102;p25"/>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5"/>
          <p:cNvSpPr txBox="1"/>
          <p:nvPr>
            <p:ph idx="1" type="subTitle"/>
          </p:nvPr>
        </p:nvSpPr>
        <p:spPr>
          <a:xfrm>
            <a:off x="1461986" y="1393375"/>
            <a:ext cx="3013500" cy="47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ree Serif"/>
              <a:buNone/>
              <a:defRPr sz="1800">
                <a:latin typeface="Kumar One"/>
                <a:ea typeface="Kumar One"/>
                <a:cs typeface="Kumar One"/>
                <a:sym typeface="Kumar One"/>
              </a:defRPr>
            </a:lvl1pPr>
            <a:lvl2pPr lvl="1" rtl="0">
              <a:spcBef>
                <a:spcPts val="0"/>
              </a:spcBef>
              <a:spcAft>
                <a:spcPts val="0"/>
              </a:spcAft>
              <a:buSzPts val="2400"/>
              <a:buFont typeface="Bree Serif"/>
              <a:buNone/>
              <a:defRPr sz="2400">
                <a:latin typeface="Bree Serif"/>
                <a:ea typeface="Bree Serif"/>
                <a:cs typeface="Bree Serif"/>
                <a:sym typeface="Bree Serif"/>
              </a:defRPr>
            </a:lvl2pPr>
            <a:lvl3pPr lvl="2" rtl="0">
              <a:spcBef>
                <a:spcPts val="1600"/>
              </a:spcBef>
              <a:spcAft>
                <a:spcPts val="0"/>
              </a:spcAft>
              <a:buSzPts val="2400"/>
              <a:buFont typeface="Bree Serif"/>
              <a:buNone/>
              <a:defRPr sz="2400">
                <a:latin typeface="Bree Serif"/>
                <a:ea typeface="Bree Serif"/>
                <a:cs typeface="Bree Serif"/>
                <a:sym typeface="Bree Serif"/>
              </a:defRPr>
            </a:lvl3pPr>
            <a:lvl4pPr lvl="3" rtl="0">
              <a:spcBef>
                <a:spcPts val="1600"/>
              </a:spcBef>
              <a:spcAft>
                <a:spcPts val="0"/>
              </a:spcAft>
              <a:buSzPts val="2400"/>
              <a:buFont typeface="Bree Serif"/>
              <a:buNone/>
              <a:defRPr sz="2400">
                <a:latin typeface="Bree Serif"/>
                <a:ea typeface="Bree Serif"/>
                <a:cs typeface="Bree Serif"/>
                <a:sym typeface="Bree Serif"/>
              </a:defRPr>
            </a:lvl4pPr>
            <a:lvl5pPr lvl="4" rtl="0">
              <a:spcBef>
                <a:spcPts val="1600"/>
              </a:spcBef>
              <a:spcAft>
                <a:spcPts val="0"/>
              </a:spcAft>
              <a:buSzPts val="2400"/>
              <a:buFont typeface="Bree Serif"/>
              <a:buNone/>
              <a:defRPr sz="2400">
                <a:latin typeface="Bree Serif"/>
                <a:ea typeface="Bree Serif"/>
                <a:cs typeface="Bree Serif"/>
                <a:sym typeface="Bree Serif"/>
              </a:defRPr>
            </a:lvl5pPr>
            <a:lvl6pPr lvl="5" rtl="0">
              <a:spcBef>
                <a:spcPts val="1600"/>
              </a:spcBef>
              <a:spcAft>
                <a:spcPts val="0"/>
              </a:spcAft>
              <a:buSzPts val="2400"/>
              <a:buFont typeface="Bree Serif"/>
              <a:buNone/>
              <a:defRPr sz="2400">
                <a:latin typeface="Bree Serif"/>
                <a:ea typeface="Bree Serif"/>
                <a:cs typeface="Bree Serif"/>
                <a:sym typeface="Bree Serif"/>
              </a:defRPr>
            </a:lvl6pPr>
            <a:lvl7pPr lvl="6" rtl="0">
              <a:spcBef>
                <a:spcPts val="1600"/>
              </a:spcBef>
              <a:spcAft>
                <a:spcPts val="0"/>
              </a:spcAft>
              <a:buSzPts val="2400"/>
              <a:buFont typeface="Bree Serif"/>
              <a:buNone/>
              <a:defRPr sz="2400">
                <a:latin typeface="Bree Serif"/>
                <a:ea typeface="Bree Serif"/>
                <a:cs typeface="Bree Serif"/>
                <a:sym typeface="Bree Serif"/>
              </a:defRPr>
            </a:lvl7pPr>
            <a:lvl8pPr lvl="7" rtl="0">
              <a:spcBef>
                <a:spcPts val="1600"/>
              </a:spcBef>
              <a:spcAft>
                <a:spcPts val="0"/>
              </a:spcAft>
              <a:buSzPts val="2400"/>
              <a:buFont typeface="Bree Serif"/>
              <a:buNone/>
              <a:defRPr sz="2400">
                <a:latin typeface="Bree Serif"/>
                <a:ea typeface="Bree Serif"/>
                <a:cs typeface="Bree Serif"/>
                <a:sym typeface="Bree Serif"/>
              </a:defRPr>
            </a:lvl8pPr>
            <a:lvl9pPr lvl="8" rtl="0">
              <a:spcBef>
                <a:spcPts val="1600"/>
              </a:spcBef>
              <a:spcAft>
                <a:spcPts val="1600"/>
              </a:spcAft>
              <a:buSzPts val="2400"/>
              <a:buFont typeface="Bree Serif"/>
              <a:buNone/>
              <a:defRPr sz="2400">
                <a:latin typeface="Bree Serif"/>
                <a:ea typeface="Bree Serif"/>
                <a:cs typeface="Bree Serif"/>
                <a:sym typeface="Bree Serif"/>
              </a:defRPr>
            </a:lvl9pPr>
          </a:lstStyle>
          <a:p/>
        </p:txBody>
      </p:sp>
      <p:sp>
        <p:nvSpPr>
          <p:cNvPr id="104" name="Google Shape;104;p25"/>
          <p:cNvSpPr txBox="1"/>
          <p:nvPr>
            <p:ph hasCustomPrompt="1" type="title"/>
          </p:nvPr>
        </p:nvSpPr>
        <p:spPr>
          <a:xfrm>
            <a:off x="713225" y="1532850"/>
            <a:ext cx="646200" cy="78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05" name="Google Shape;105;p25"/>
          <p:cNvSpPr txBox="1"/>
          <p:nvPr>
            <p:ph idx="2" type="subTitle"/>
          </p:nvPr>
        </p:nvSpPr>
        <p:spPr>
          <a:xfrm>
            <a:off x="1461986" y="1719175"/>
            <a:ext cx="3013500" cy="579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06" name="Google Shape;106;p25"/>
          <p:cNvSpPr txBox="1"/>
          <p:nvPr>
            <p:ph idx="3" type="title"/>
          </p:nvPr>
        </p:nvSpPr>
        <p:spPr>
          <a:xfrm>
            <a:off x="713225" y="534315"/>
            <a:ext cx="7699200" cy="478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07" name="Google Shape;107;p25"/>
          <p:cNvSpPr txBox="1"/>
          <p:nvPr>
            <p:ph idx="4" type="subTitle"/>
          </p:nvPr>
        </p:nvSpPr>
        <p:spPr>
          <a:xfrm>
            <a:off x="1461986" y="2472150"/>
            <a:ext cx="3013500" cy="47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ree Serif"/>
              <a:buNone/>
              <a:defRPr sz="1800">
                <a:latin typeface="Kumar One"/>
                <a:ea typeface="Kumar One"/>
                <a:cs typeface="Kumar One"/>
                <a:sym typeface="Kumar One"/>
              </a:defRPr>
            </a:lvl1pPr>
            <a:lvl2pPr lvl="1" rtl="0">
              <a:spcBef>
                <a:spcPts val="0"/>
              </a:spcBef>
              <a:spcAft>
                <a:spcPts val="0"/>
              </a:spcAft>
              <a:buSzPts val="2400"/>
              <a:buFont typeface="Bree Serif"/>
              <a:buNone/>
              <a:defRPr sz="2400">
                <a:latin typeface="Bree Serif"/>
                <a:ea typeface="Bree Serif"/>
                <a:cs typeface="Bree Serif"/>
                <a:sym typeface="Bree Serif"/>
              </a:defRPr>
            </a:lvl2pPr>
            <a:lvl3pPr lvl="2" rtl="0">
              <a:spcBef>
                <a:spcPts val="1600"/>
              </a:spcBef>
              <a:spcAft>
                <a:spcPts val="0"/>
              </a:spcAft>
              <a:buSzPts val="2400"/>
              <a:buFont typeface="Bree Serif"/>
              <a:buNone/>
              <a:defRPr sz="2400">
                <a:latin typeface="Bree Serif"/>
                <a:ea typeface="Bree Serif"/>
                <a:cs typeface="Bree Serif"/>
                <a:sym typeface="Bree Serif"/>
              </a:defRPr>
            </a:lvl3pPr>
            <a:lvl4pPr lvl="3" rtl="0">
              <a:spcBef>
                <a:spcPts val="1600"/>
              </a:spcBef>
              <a:spcAft>
                <a:spcPts val="0"/>
              </a:spcAft>
              <a:buSzPts val="2400"/>
              <a:buFont typeface="Bree Serif"/>
              <a:buNone/>
              <a:defRPr sz="2400">
                <a:latin typeface="Bree Serif"/>
                <a:ea typeface="Bree Serif"/>
                <a:cs typeface="Bree Serif"/>
                <a:sym typeface="Bree Serif"/>
              </a:defRPr>
            </a:lvl4pPr>
            <a:lvl5pPr lvl="4" rtl="0">
              <a:spcBef>
                <a:spcPts val="1600"/>
              </a:spcBef>
              <a:spcAft>
                <a:spcPts val="0"/>
              </a:spcAft>
              <a:buSzPts val="2400"/>
              <a:buFont typeface="Bree Serif"/>
              <a:buNone/>
              <a:defRPr sz="2400">
                <a:latin typeface="Bree Serif"/>
                <a:ea typeface="Bree Serif"/>
                <a:cs typeface="Bree Serif"/>
                <a:sym typeface="Bree Serif"/>
              </a:defRPr>
            </a:lvl5pPr>
            <a:lvl6pPr lvl="5" rtl="0">
              <a:spcBef>
                <a:spcPts val="1600"/>
              </a:spcBef>
              <a:spcAft>
                <a:spcPts val="0"/>
              </a:spcAft>
              <a:buSzPts val="2400"/>
              <a:buFont typeface="Bree Serif"/>
              <a:buNone/>
              <a:defRPr sz="2400">
                <a:latin typeface="Bree Serif"/>
                <a:ea typeface="Bree Serif"/>
                <a:cs typeface="Bree Serif"/>
                <a:sym typeface="Bree Serif"/>
              </a:defRPr>
            </a:lvl6pPr>
            <a:lvl7pPr lvl="6" rtl="0">
              <a:spcBef>
                <a:spcPts val="1600"/>
              </a:spcBef>
              <a:spcAft>
                <a:spcPts val="0"/>
              </a:spcAft>
              <a:buSzPts val="2400"/>
              <a:buFont typeface="Bree Serif"/>
              <a:buNone/>
              <a:defRPr sz="2400">
                <a:latin typeface="Bree Serif"/>
                <a:ea typeface="Bree Serif"/>
                <a:cs typeface="Bree Serif"/>
                <a:sym typeface="Bree Serif"/>
              </a:defRPr>
            </a:lvl7pPr>
            <a:lvl8pPr lvl="7" rtl="0">
              <a:spcBef>
                <a:spcPts val="1600"/>
              </a:spcBef>
              <a:spcAft>
                <a:spcPts val="0"/>
              </a:spcAft>
              <a:buSzPts val="2400"/>
              <a:buFont typeface="Bree Serif"/>
              <a:buNone/>
              <a:defRPr sz="2400">
                <a:latin typeface="Bree Serif"/>
                <a:ea typeface="Bree Serif"/>
                <a:cs typeface="Bree Serif"/>
                <a:sym typeface="Bree Serif"/>
              </a:defRPr>
            </a:lvl8pPr>
            <a:lvl9pPr lvl="8" rtl="0">
              <a:spcBef>
                <a:spcPts val="1600"/>
              </a:spcBef>
              <a:spcAft>
                <a:spcPts val="1600"/>
              </a:spcAft>
              <a:buSzPts val="2400"/>
              <a:buFont typeface="Bree Serif"/>
              <a:buNone/>
              <a:defRPr sz="2400">
                <a:latin typeface="Bree Serif"/>
                <a:ea typeface="Bree Serif"/>
                <a:cs typeface="Bree Serif"/>
                <a:sym typeface="Bree Serif"/>
              </a:defRPr>
            </a:lvl9pPr>
          </a:lstStyle>
          <a:p/>
        </p:txBody>
      </p:sp>
      <p:sp>
        <p:nvSpPr>
          <p:cNvPr id="108" name="Google Shape;108;p25"/>
          <p:cNvSpPr txBox="1"/>
          <p:nvPr>
            <p:ph hasCustomPrompt="1" idx="5" type="title"/>
          </p:nvPr>
        </p:nvSpPr>
        <p:spPr>
          <a:xfrm>
            <a:off x="713225" y="2564400"/>
            <a:ext cx="646200" cy="78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09" name="Google Shape;109;p25"/>
          <p:cNvSpPr txBox="1"/>
          <p:nvPr>
            <p:ph idx="6" type="subTitle"/>
          </p:nvPr>
        </p:nvSpPr>
        <p:spPr>
          <a:xfrm>
            <a:off x="1461986" y="2797950"/>
            <a:ext cx="3013500" cy="579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10" name="Google Shape;110;p25"/>
          <p:cNvSpPr txBox="1"/>
          <p:nvPr>
            <p:ph idx="7" type="subTitle"/>
          </p:nvPr>
        </p:nvSpPr>
        <p:spPr>
          <a:xfrm>
            <a:off x="1462020" y="3550925"/>
            <a:ext cx="3013500" cy="47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ree Serif"/>
              <a:buNone/>
              <a:defRPr sz="1800">
                <a:latin typeface="Kumar One"/>
                <a:ea typeface="Kumar One"/>
                <a:cs typeface="Kumar One"/>
                <a:sym typeface="Kumar One"/>
              </a:defRPr>
            </a:lvl1pPr>
            <a:lvl2pPr lvl="1" rtl="0">
              <a:spcBef>
                <a:spcPts val="0"/>
              </a:spcBef>
              <a:spcAft>
                <a:spcPts val="0"/>
              </a:spcAft>
              <a:buSzPts val="2400"/>
              <a:buFont typeface="Bree Serif"/>
              <a:buNone/>
              <a:defRPr sz="2400">
                <a:latin typeface="Bree Serif"/>
                <a:ea typeface="Bree Serif"/>
                <a:cs typeface="Bree Serif"/>
                <a:sym typeface="Bree Serif"/>
              </a:defRPr>
            </a:lvl2pPr>
            <a:lvl3pPr lvl="2" rtl="0">
              <a:spcBef>
                <a:spcPts val="1600"/>
              </a:spcBef>
              <a:spcAft>
                <a:spcPts val="0"/>
              </a:spcAft>
              <a:buSzPts val="2400"/>
              <a:buFont typeface="Bree Serif"/>
              <a:buNone/>
              <a:defRPr sz="2400">
                <a:latin typeface="Bree Serif"/>
                <a:ea typeface="Bree Serif"/>
                <a:cs typeface="Bree Serif"/>
                <a:sym typeface="Bree Serif"/>
              </a:defRPr>
            </a:lvl3pPr>
            <a:lvl4pPr lvl="3" rtl="0">
              <a:spcBef>
                <a:spcPts val="1600"/>
              </a:spcBef>
              <a:spcAft>
                <a:spcPts val="0"/>
              </a:spcAft>
              <a:buSzPts val="2400"/>
              <a:buFont typeface="Bree Serif"/>
              <a:buNone/>
              <a:defRPr sz="2400">
                <a:latin typeface="Bree Serif"/>
                <a:ea typeface="Bree Serif"/>
                <a:cs typeface="Bree Serif"/>
                <a:sym typeface="Bree Serif"/>
              </a:defRPr>
            </a:lvl4pPr>
            <a:lvl5pPr lvl="4" rtl="0">
              <a:spcBef>
                <a:spcPts val="1600"/>
              </a:spcBef>
              <a:spcAft>
                <a:spcPts val="0"/>
              </a:spcAft>
              <a:buSzPts val="2400"/>
              <a:buFont typeface="Bree Serif"/>
              <a:buNone/>
              <a:defRPr sz="2400">
                <a:latin typeface="Bree Serif"/>
                <a:ea typeface="Bree Serif"/>
                <a:cs typeface="Bree Serif"/>
                <a:sym typeface="Bree Serif"/>
              </a:defRPr>
            </a:lvl5pPr>
            <a:lvl6pPr lvl="5" rtl="0">
              <a:spcBef>
                <a:spcPts val="1600"/>
              </a:spcBef>
              <a:spcAft>
                <a:spcPts val="0"/>
              </a:spcAft>
              <a:buSzPts val="2400"/>
              <a:buFont typeface="Bree Serif"/>
              <a:buNone/>
              <a:defRPr sz="2400">
                <a:latin typeface="Bree Serif"/>
                <a:ea typeface="Bree Serif"/>
                <a:cs typeface="Bree Serif"/>
                <a:sym typeface="Bree Serif"/>
              </a:defRPr>
            </a:lvl6pPr>
            <a:lvl7pPr lvl="6" rtl="0">
              <a:spcBef>
                <a:spcPts val="1600"/>
              </a:spcBef>
              <a:spcAft>
                <a:spcPts val="0"/>
              </a:spcAft>
              <a:buSzPts val="2400"/>
              <a:buFont typeface="Bree Serif"/>
              <a:buNone/>
              <a:defRPr sz="2400">
                <a:latin typeface="Bree Serif"/>
                <a:ea typeface="Bree Serif"/>
                <a:cs typeface="Bree Serif"/>
                <a:sym typeface="Bree Serif"/>
              </a:defRPr>
            </a:lvl7pPr>
            <a:lvl8pPr lvl="7" rtl="0">
              <a:spcBef>
                <a:spcPts val="1600"/>
              </a:spcBef>
              <a:spcAft>
                <a:spcPts val="0"/>
              </a:spcAft>
              <a:buSzPts val="2400"/>
              <a:buFont typeface="Bree Serif"/>
              <a:buNone/>
              <a:defRPr sz="2400">
                <a:latin typeface="Bree Serif"/>
                <a:ea typeface="Bree Serif"/>
                <a:cs typeface="Bree Serif"/>
                <a:sym typeface="Bree Serif"/>
              </a:defRPr>
            </a:lvl8pPr>
            <a:lvl9pPr lvl="8" rtl="0">
              <a:spcBef>
                <a:spcPts val="1600"/>
              </a:spcBef>
              <a:spcAft>
                <a:spcPts val="1600"/>
              </a:spcAft>
              <a:buSzPts val="2400"/>
              <a:buFont typeface="Bree Serif"/>
              <a:buNone/>
              <a:defRPr sz="2400">
                <a:latin typeface="Bree Serif"/>
                <a:ea typeface="Bree Serif"/>
                <a:cs typeface="Bree Serif"/>
                <a:sym typeface="Bree Serif"/>
              </a:defRPr>
            </a:lvl9pPr>
          </a:lstStyle>
          <a:p/>
        </p:txBody>
      </p:sp>
      <p:sp>
        <p:nvSpPr>
          <p:cNvPr id="111" name="Google Shape;111;p25"/>
          <p:cNvSpPr txBox="1"/>
          <p:nvPr>
            <p:ph hasCustomPrompt="1" idx="8" type="title"/>
          </p:nvPr>
        </p:nvSpPr>
        <p:spPr>
          <a:xfrm>
            <a:off x="713225" y="3673925"/>
            <a:ext cx="646200" cy="78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12" name="Google Shape;112;p25"/>
          <p:cNvSpPr txBox="1"/>
          <p:nvPr>
            <p:ph idx="9" type="subTitle"/>
          </p:nvPr>
        </p:nvSpPr>
        <p:spPr>
          <a:xfrm>
            <a:off x="1461953" y="3876725"/>
            <a:ext cx="3013500" cy="579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13" name="Google Shape;113;p25"/>
          <p:cNvSpPr txBox="1"/>
          <p:nvPr>
            <p:ph idx="13" type="subTitle"/>
          </p:nvPr>
        </p:nvSpPr>
        <p:spPr>
          <a:xfrm>
            <a:off x="5419598" y="1393375"/>
            <a:ext cx="3013500" cy="47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ree Serif"/>
              <a:buNone/>
              <a:defRPr sz="1800">
                <a:latin typeface="Kumar One"/>
                <a:ea typeface="Kumar One"/>
                <a:cs typeface="Kumar One"/>
                <a:sym typeface="Kumar One"/>
              </a:defRPr>
            </a:lvl1pPr>
            <a:lvl2pPr lvl="1" rtl="0">
              <a:spcBef>
                <a:spcPts val="0"/>
              </a:spcBef>
              <a:spcAft>
                <a:spcPts val="0"/>
              </a:spcAft>
              <a:buSzPts val="2400"/>
              <a:buFont typeface="Bree Serif"/>
              <a:buNone/>
              <a:defRPr sz="2400">
                <a:latin typeface="Bree Serif"/>
                <a:ea typeface="Bree Serif"/>
                <a:cs typeface="Bree Serif"/>
                <a:sym typeface="Bree Serif"/>
              </a:defRPr>
            </a:lvl2pPr>
            <a:lvl3pPr lvl="2" rtl="0">
              <a:spcBef>
                <a:spcPts val="1600"/>
              </a:spcBef>
              <a:spcAft>
                <a:spcPts val="0"/>
              </a:spcAft>
              <a:buSzPts val="2400"/>
              <a:buFont typeface="Bree Serif"/>
              <a:buNone/>
              <a:defRPr sz="2400">
                <a:latin typeface="Bree Serif"/>
                <a:ea typeface="Bree Serif"/>
                <a:cs typeface="Bree Serif"/>
                <a:sym typeface="Bree Serif"/>
              </a:defRPr>
            </a:lvl3pPr>
            <a:lvl4pPr lvl="3" rtl="0">
              <a:spcBef>
                <a:spcPts val="1600"/>
              </a:spcBef>
              <a:spcAft>
                <a:spcPts val="0"/>
              </a:spcAft>
              <a:buSzPts val="2400"/>
              <a:buFont typeface="Bree Serif"/>
              <a:buNone/>
              <a:defRPr sz="2400">
                <a:latin typeface="Bree Serif"/>
                <a:ea typeface="Bree Serif"/>
                <a:cs typeface="Bree Serif"/>
                <a:sym typeface="Bree Serif"/>
              </a:defRPr>
            </a:lvl4pPr>
            <a:lvl5pPr lvl="4" rtl="0">
              <a:spcBef>
                <a:spcPts val="1600"/>
              </a:spcBef>
              <a:spcAft>
                <a:spcPts val="0"/>
              </a:spcAft>
              <a:buSzPts val="2400"/>
              <a:buFont typeface="Bree Serif"/>
              <a:buNone/>
              <a:defRPr sz="2400">
                <a:latin typeface="Bree Serif"/>
                <a:ea typeface="Bree Serif"/>
                <a:cs typeface="Bree Serif"/>
                <a:sym typeface="Bree Serif"/>
              </a:defRPr>
            </a:lvl5pPr>
            <a:lvl6pPr lvl="5" rtl="0">
              <a:spcBef>
                <a:spcPts val="1600"/>
              </a:spcBef>
              <a:spcAft>
                <a:spcPts val="0"/>
              </a:spcAft>
              <a:buSzPts val="2400"/>
              <a:buFont typeface="Bree Serif"/>
              <a:buNone/>
              <a:defRPr sz="2400">
                <a:latin typeface="Bree Serif"/>
                <a:ea typeface="Bree Serif"/>
                <a:cs typeface="Bree Serif"/>
                <a:sym typeface="Bree Serif"/>
              </a:defRPr>
            </a:lvl6pPr>
            <a:lvl7pPr lvl="6" rtl="0">
              <a:spcBef>
                <a:spcPts val="1600"/>
              </a:spcBef>
              <a:spcAft>
                <a:spcPts val="0"/>
              </a:spcAft>
              <a:buSzPts val="2400"/>
              <a:buFont typeface="Bree Serif"/>
              <a:buNone/>
              <a:defRPr sz="2400">
                <a:latin typeface="Bree Serif"/>
                <a:ea typeface="Bree Serif"/>
                <a:cs typeface="Bree Serif"/>
                <a:sym typeface="Bree Serif"/>
              </a:defRPr>
            </a:lvl7pPr>
            <a:lvl8pPr lvl="7" rtl="0">
              <a:spcBef>
                <a:spcPts val="1600"/>
              </a:spcBef>
              <a:spcAft>
                <a:spcPts val="0"/>
              </a:spcAft>
              <a:buSzPts val="2400"/>
              <a:buFont typeface="Bree Serif"/>
              <a:buNone/>
              <a:defRPr sz="2400">
                <a:latin typeface="Bree Serif"/>
                <a:ea typeface="Bree Serif"/>
                <a:cs typeface="Bree Serif"/>
                <a:sym typeface="Bree Serif"/>
              </a:defRPr>
            </a:lvl8pPr>
            <a:lvl9pPr lvl="8" rtl="0">
              <a:spcBef>
                <a:spcPts val="1600"/>
              </a:spcBef>
              <a:spcAft>
                <a:spcPts val="1600"/>
              </a:spcAft>
              <a:buSzPts val="2400"/>
              <a:buFont typeface="Bree Serif"/>
              <a:buNone/>
              <a:defRPr sz="2400">
                <a:latin typeface="Bree Serif"/>
                <a:ea typeface="Bree Serif"/>
                <a:cs typeface="Bree Serif"/>
                <a:sym typeface="Bree Serif"/>
              </a:defRPr>
            </a:lvl9pPr>
          </a:lstStyle>
          <a:p/>
        </p:txBody>
      </p:sp>
      <p:sp>
        <p:nvSpPr>
          <p:cNvPr id="114" name="Google Shape;114;p25"/>
          <p:cNvSpPr txBox="1"/>
          <p:nvPr>
            <p:ph hasCustomPrompt="1" idx="14" type="title"/>
          </p:nvPr>
        </p:nvSpPr>
        <p:spPr>
          <a:xfrm>
            <a:off x="4648642" y="1532850"/>
            <a:ext cx="646200" cy="78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15" name="Google Shape;115;p25"/>
          <p:cNvSpPr txBox="1"/>
          <p:nvPr>
            <p:ph idx="15" type="subTitle"/>
          </p:nvPr>
        </p:nvSpPr>
        <p:spPr>
          <a:xfrm>
            <a:off x="5419598" y="1719175"/>
            <a:ext cx="3013500" cy="579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16" name="Google Shape;116;p25"/>
          <p:cNvSpPr txBox="1"/>
          <p:nvPr>
            <p:ph idx="16" type="subTitle"/>
          </p:nvPr>
        </p:nvSpPr>
        <p:spPr>
          <a:xfrm>
            <a:off x="5419598" y="2472150"/>
            <a:ext cx="3013500" cy="47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ree Serif"/>
              <a:buNone/>
              <a:defRPr sz="1800">
                <a:latin typeface="Kumar One"/>
                <a:ea typeface="Kumar One"/>
                <a:cs typeface="Kumar One"/>
                <a:sym typeface="Kumar One"/>
              </a:defRPr>
            </a:lvl1pPr>
            <a:lvl2pPr lvl="1" rtl="0">
              <a:spcBef>
                <a:spcPts val="0"/>
              </a:spcBef>
              <a:spcAft>
                <a:spcPts val="0"/>
              </a:spcAft>
              <a:buSzPts val="2400"/>
              <a:buFont typeface="Bree Serif"/>
              <a:buNone/>
              <a:defRPr sz="2400">
                <a:latin typeface="Bree Serif"/>
                <a:ea typeface="Bree Serif"/>
                <a:cs typeface="Bree Serif"/>
                <a:sym typeface="Bree Serif"/>
              </a:defRPr>
            </a:lvl2pPr>
            <a:lvl3pPr lvl="2" rtl="0">
              <a:spcBef>
                <a:spcPts val="1600"/>
              </a:spcBef>
              <a:spcAft>
                <a:spcPts val="0"/>
              </a:spcAft>
              <a:buSzPts val="2400"/>
              <a:buFont typeface="Bree Serif"/>
              <a:buNone/>
              <a:defRPr sz="2400">
                <a:latin typeface="Bree Serif"/>
                <a:ea typeface="Bree Serif"/>
                <a:cs typeface="Bree Serif"/>
                <a:sym typeface="Bree Serif"/>
              </a:defRPr>
            </a:lvl3pPr>
            <a:lvl4pPr lvl="3" rtl="0">
              <a:spcBef>
                <a:spcPts val="1600"/>
              </a:spcBef>
              <a:spcAft>
                <a:spcPts val="0"/>
              </a:spcAft>
              <a:buSzPts val="2400"/>
              <a:buFont typeface="Bree Serif"/>
              <a:buNone/>
              <a:defRPr sz="2400">
                <a:latin typeface="Bree Serif"/>
                <a:ea typeface="Bree Serif"/>
                <a:cs typeface="Bree Serif"/>
                <a:sym typeface="Bree Serif"/>
              </a:defRPr>
            </a:lvl4pPr>
            <a:lvl5pPr lvl="4" rtl="0">
              <a:spcBef>
                <a:spcPts val="1600"/>
              </a:spcBef>
              <a:spcAft>
                <a:spcPts val="0"/>
              </a:spcAft>
              <a:buSzPts val="2400"/>
              <a:buFont typeface="Bree Serif"/>
              <a:buNone/>
              <a:defRPr sz="2400">
                <a:latin typeface="Bree Serif"/>
                <a:ea typeface="Bree Serif"/>
                <a:cs typeface="Bree Serif"/>
                <a:sym typeface="Bree Serif"/>
              </a:defRPr>
            </a:lvl5pPr>
            <a:lvl6pPr lvl="5" rtl="0">
              <a:spcBef>
                <a:spcPts val="1600"/>
              </a:spcBef>
              <a:spcAft>
                <a:spcPts val="0"/>
              </a:spcAft>
              <a:buSzPts val="2400"/>
              <a:buFont typeface="Bree Serif"/>
              <a:buNone/>
              <a:defRPr sz="2400">
                <a:latin typeface="Bree Serif"/>
                <a:ea typeface="Bree Serif"/>
                <a:cs typeface="Bree Serif"/>
                <a:sym typeface="Bree Serif"/>
              </a:defRPr>
            </a:lvl6pPr>
            <a:lvl7pPr lvl="6" rtl="0">
              <a:spcBef>
                <a:spcPts val="1600"/>
              </a:spcBef>
              <a:spcAft>
                <a:spcPts val="0"/>
              </a:spcAft>
              <a:buSzPts val="2400"/>
              <a:buFont typeface="Bree Serif"/>
              <a:buNone/>
              <a:defRPr sz="2400">
                <a:latin typeface="Bree Serif"/>
                <a:ea typeface="Bree Serif"/>
                <a:cs typeface="Bree Serif"/>
                <a:sym typeface="Bree Serif"/>
              </a:defRPr>
            </a:lvl7pPr>
            <a:lvl8pPr lvl="7" rtl="0">
              <a:spcBef>
                <a:spcPts val="1600"/>
              </a:spcBef>
              <a:spcAft>
                <a:spcPts val="0"/>
              </a:spcAft>
              <a:buSzPts val="2400"/>
              <a:buFont typeface="Bree Serif"/>
              <a:buNone/>
              <a:defRPr sz="2400">
                <a:latin typeface="Bree Serif"/>
                <a:ea typeface="Bree Serif"/>
                <a:cs typeface="Bree Serif"/>
                <a:sym typeface="Bree Serif"/>
              </a:defRPr>
            </a:lvl8pPr>
            <a:lvl9pPr lvl="8" rtl="0">
              <a:spcBef>
                <a:spcPts val="1600"/>
              </a:spcBef>
              <a:spcAft>
                <a:spcPts val="1600"/>
              </a:spcAft>
              <a:buSzPts val="2400"/>
              <a:buFont typeface="Bree Serif"/>
              <a:buNone/>
              <a:defRPr sz="2400">
                <a:latin typeface="Bree Serif"/>
                <a:ea typeface="Bree Serif"/>
                <a:cs typeface="Bree Serif"/>
                <a:sym typeface="Bree Serif"/>
              </a:defRPr>
            </a:lvl9pPr>
          </a:lstStyle>
          <a:p/>
        </p:txBody>
      </p:sp>
      <p:sp>
        <p:nvSpPr>
          <p:cNvPr id="117" name="Google Shape;117;p25"/>
          <p:cNvSpPr txBox="1"/>
          <p:nvPr>
            <p:ph hasCustomPrompt="1" idx="17" type="title"/>
          </p:nvPr>
        </p:nvSpPr>
        <p:spPr>
          <a:xfrm>
            <a:off x="4648642" y="2564400"/>
            <a:ext cx="646200" cy="78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18" name="Google Shape;118;p25"/>
          <p:cNvSpPr txBox="1"/>
          <p:nvPr>
            <p:ph idx="18" type="subTitle"/>
          </p:nvPr>
        </p:nvSpPr>
        <p:spPr>
          <a:xfrm>
            <a:off x="5419598" y="2797950"/>
            <a:ext cx="3013500" cy="579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19" name="Google Shape;119;p25"/>
          <p:cNvSpPr txBox="1"/>
          <p:nvPr>
            <p:ph idx="19" type="subTitle"/>
          </p:nvPr>
        </p:nvSpPr>
        <p:spPr>
          <a:xfrm>
            <a:off x="5419632" y="3550925"/>
            <a:ext cx="3013500" cy="47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ree Serif"/>
              <a:buNone/>
              <a:defRPr sz="1800">
                <a:latin typeface="Kumar One"/>
                <a:ea typeface="Kumar One"/>
                <a:cs typeface="Kumar One"/>
                <a:sym typeface="Kumar One"/>
              </a:defRPr>
            </a:lvl1pPr>
            <a:lvl2pPr lvl="1" rtl="0">
              <a:spcBef>
                <a:spcPts val="0"/>
              </a:spcBef>
              <a:spcAft>
                <a:spcPts val="0"/>
              </a:spcAft>
              <a:buSzPts val="2400"/>
              <a:buFont typeface="Bree Serif"/>
              <a:buNone/>
              <a:defRPr sz="2400">
                <a:latin typeface="Bree Serif"/>
                <a:ea typeface="Bree Serif"/>
                <a:cs typeface="Bree Serif"/>
                <a:sym typeface="Bree Serif"/>
              </a:defRPr>
            </a:lvl2pPr>
            <a:lvl3pPr lvl="2" rtl="0">
              <a:spcBef>
                <a:spcPts val="1600"/>
              </a:spcBef>
              <a:spcAft>
                <a:spcPts val="0"/>
              </a:spcAft>
              <a:buSzPts val="2400"/>
              <a:buFont typeface="Bree Serif"/>
              <a:buNone/>
              <a:defRPr sz="2400">
                <a:latin typeface="Bree Serif"/>
                <a:ea typeface="Bree Serif"/>
                <a:cs typeface="Bree Serif"/>
                <a:sym typeface="Bree Serif"/>
              </a:defRPr>
            </a:lvl3pPr>
            <a:lvl4pPr lvl="3" rtl="0">
              <a:spcBef>
                <a:spcPts val="1600"/>
              </a:spcBef>
              <a:spcAft>
                <a:spcPts val="0"/>
              </a:spcAft>
              <a:buSzPts val="2400"/>
              <a:buFont typeface="Bree Serif"/>
              <a:buNone/>
              <a:defRPr sz="2400">
                <a:latin typeface="Bree Serif"/>
                <a:ea typeface="Bree Serif"/>
                <a:cs typeface="Bree Serif"/>
                <a:sym typeface="Bree Serif"/>
              </a:defRPr>
            </a:lvl4pPr>
            <a:lvl5pPr lvl="4" rtl="0">
              <a:spcBef>
                <a:spcPts val="1600"/>
              </a:spcBef>
              <a:spcAft>
                <a:spcPts val="0"/>
              </a:spcAft>
              <a:buSzPts val="2400"/>
              <a:buFont typeface="Bree Serif"/>
              <a:buNone/>
              <a:defRPr sz="2400">
                <a:latin typeface="Bree Serif"/>
                <a:ea typeface="Bree Serif"/>
                <a:cs typeface="Bree Serif"/>
                <a:sym typeface="Bree Serif"/>
              </a:defRPr>
            </a:lvl5pPr>
            <a:lvl6pPr lvl="5" rtl="0">
              <a:spcBef>
                <a:spcPts val="1600"/>
              </a:spcBef>
              <a:spcAft>
                <a:spcPts val="0"/>
              </a:spcAft>
              <a:buSzPts val="2400"/>
              <a:buFont typeface="Bree Serif"/>
              <a:buNone/>
              <a:defRPr sz="2400">
                <a:latin typeface="Bree Serif"/>
                <a:ea typeface="Bree Serif"/>
                <a:cs typeface="Bree Serif"/>
                <a:sym typeface="Bree Serif"/>
              </a:defRPr>
            </a:lvl6pPr>
            <a:lvl7pPr lvl="6" rtl="0">
              <a:spcBef>
                <a:spcPts val="1600"/>
              </a:spcBef>
              <a:spcAft>
                <a:spcPts val="0"/>
              </a:spcAft>
              <a:buSzPts val="2400"/>
              <a:buFont typeface="Bree Serif"/>
              <a:buNone/>
              <a:defRPr sz="2400">
                <a:latin typeface="Bree Serif"/>
                <a:ea typeface="Bree Serif"/>
                <a:cs typeface="Bree Serif"/>
                <a:sym typeface="Bree Serif"/>
              </a:defRPr>
            </a:lvl7pPr>
            <a:lvl8pPr lvl="7" rtl="0">
              <a:spcBef>
                <a:spcPts val="1600"/>
              </a:spcBef>
              <a:spcAft>
                <a:spcPts val="0"/>
              </a:spcAft>
              <a:buSzPts val="2400"/>
              <a:buFont typeface="Bree Serif"/>
              <a:buNone/>
              <a:defRPr sz="2400">
                <a:latin typeface="Bree Serif"/>
                <a:ea typeface="Bree Serif"/>
                <a:cs typeface="Bree Serif"/>
                <a:sym typeface="Bree Serif"/>
              </a:defRPr>
            </a:lvl8pPr>
            <a:lvl9pPr lvl="8" rtl="0">
              <a:spcBef>
                <a:spcPts val="1600"/>
              </a:spcBef>
              <a:spcAft>
                <a:spcPts val="1600"/>
              </a:spcAft>
              <a:buSzPts val="2400"/>
              <a:buFont typeface="Bree Serif"/>
              <a:buNone/>
              <a:defRPr sz="2400">
                <a:latin typeface="Bree Serif"/>
                <a:ea typeface="Bree Serif"/>
                <a:cs typeface="Bree Serif"/>
                <a:sym typeface="Bree Serif"/>
              </a:defRPr>
            </a:lvl9pPr>
          </a:lstStyle>
          <a:p/>
        </p:txBody>
      </p:sp>
      <p:sp>
        <p:nvSpPr>
          <p:cNvPr id="120" name="Google Shape;120;p25"/>
          <p:cNvSpPr txBox="1"/>
          <p:nvPr>
            <p:ph hasCustomPrompt="1" idx="20" type="title"/>
          </p:nvPr>
        </p:nvSpPr>
        <p:spPr>
          <a:xfrm>
            <a:off x="4648642" y="3673925"/>
            <a:ext cx="646200" cy="78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21" name="Google Shape;121;p25"/>
          <p:cNvSpPr txBox="1"/>
          <p:nvPr>
            <p:ph idx="21" type="subTitle"/>
          </p:nvPr>
        </p:nvSpPr>
        <p:spPr>
          <a:xfrm>
            <a:off x="5419565" y="3876725"/>
            <a:ext cx="3013500" cy="579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
    <p:spTree>
      <p:nvGrpSpPr>
        <p:cNvPr id="122" name="Shape 122"/>
        <p:cNvGrpSpPr/>
        <p:nvPr/>
      </p:nvGrpSpPr>
      <p:grpSpPr>
        <a:xfrm>
          <a:off x="0" y="0"/>
          <a:ext cx="0" cy="0"/>
          <a:chOff x="0" y="0"/>
          <a:chExt cx="0" cy="0"/>
        </a:xfrm>
      </p:grpSpPr>
      <p:sp>
        <p:nvSpPr>
          <p:cNvPr id="123" name="Google Shape;123;p26"/>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6"/>
          <p:cNvSpPr txBox="1"/>
          <p:nvPr>
            <p:ph idx="1" type="subTitle"/>
          </p:nvPr>
        </p:nvSpPr>
        <p:spPr>
          <a:xfrm>
            <a:off x="713575" y="1327325"/>
            <a:ext cx="7717500" cy="2059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25" name="Google Shape;125;p26"/>
          <p:cNvSpPr txBox="1"/>
          <p:nvPr>
            <p:ph type="title"/>
          </p:nvPr>
        </p:nvSpPr>
        <p:spPr>
          <a:xfrm>
            <a:off x="713225" y="534315"/>
            <a:ext cx="7699200" cy="478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5">
    <p:spTree>
      <p:nvGrpSpPr>
        <p:cNvPr id="126" name="Shape 126"/>
        <p:cNvGrpSpPr/>
        <p:nvPr/>
      </p:nvGrpSpPr>
      <p:grpSpPr>
        <a:xfrm>
          <a:off x="0" y="0"/>
          <a:ext cx="0" cy="0"/>
          <a:chOff x="0" y="0"/>
          <a:chExt cx="0" cy="0"/>
        </a:xfrm>
      </p:grpSpPr>
      <p:sp>
        <p:nvSpPr>
          <p:cNvPr id="127" name="Google Shape;127;p27"/>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7"/>
          <p:cNvSpPr txBox="1"/>
          <p:nvPr>
            <p:ph idx="1" type="subTitle"/>
          </p:nvPr>
        </p:nvSpPr>
        <p:spPr>
          <a:xfrm>
            <a:off x="1124050" y="2113188"/>
            <a:ext cx="4350000" cy="1623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600"/>
              <a:buNone/>
              <a:defRPr/>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29" name="Google Shape;129;p27"/>
          <p:cNvSpPr txBox="1"/>
          <p:nvPr>
            <p:ph type="title"/>
          </p:nvPr>
        </p:nvSpPr>
        <p:spPr>
          <a:xfrm>
            <a:off x="2864050" y="1406413"/>
            <a:ext cx="2610000" cy="478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0"/>
              </a:spcBef>
              <a:spcAft>
                <a:spcPts val="0"/>
              </a:spcAft>
              <a:buNone/>
              <a:defRPr/>
            </a:lvl2pPr>
            <a:lvl3pPr lvl="2" rtl="0" algn="r">
              <a:spcBef>
                <a:spcPts val="0"/>
              </a:spcBef>
              <a:spcAft>
                <a:spcPts val="0"/>
              </a:spcAft>
              <a:buNone/>
              <a:defRPr/>
            </a:lvl3pPr>
            <a:lvl4pPr lvl="3" rtl="0" algn="r">
              <a:spcBef>
                <a:spcPts val="0"/>
              </a:spcBef>
              <a:spcAft>
                <a:spcPts val="0"/>
              </a:spcAft>
              <a:buNone/>
              <a:defRPr/>
            </a:lvl4pPr>
            <a:lvl5pPr lvl="4" rtl="0" algn="r">
              <a:spcBef>
                <a:spcPts val="0"/>
              </a:spcBef>
              <a:spcAft>
                <a:spcPts val="0"/>
              </a:spcAft>
              <a:buNone/>
              <a:defRPr/>
            </a:lvl5pPr>
            <a:lvl6pPr lvl="5" rtl="0" algn="r">
              <a:spcBef>
                <a:spcPts val="0"/>
              </a:spcBef>
              <a:spcAft>
                <a:spcPts val="0"/>
              </a:spcAft>
              <a:buNone/>
              <a:defRPr/>
            </a:lvl6pPr>
            <a:lvl7pPr lvl="6" rtl="0" algn="r">
              <a:spcBef>
                <a:spcPts val="0"/>
              </a:spcBef>
              <a:spcAft>
                <a:spcPts val="0"/>
              </a:spcAft>
              <a:buNone/>
              <a:defRPr/>
            </a:lvl7pPr>
            <a:lvl8pPr lvl="7" rtl="0" algn="r">
              <a:spcBef>
                <a:spcPts val="0"/>
              </a:spcBef>
              <a:spcAft>
                <a:spcPts val="0"/>
              </a:spcAft>
              <a:buNone/>
              <a:defRPr/>
            </a:lvl8pPr>
            <a:lvl9pPr lvl="8" rtl="0" algn="r">
              <a:spcBef>
                <a:spcPts val="0"/>
              </a:spcBef>
              <a:spcAft>
                <a:spcPts val="0"/>
              </a:spcAft>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6">
    <p:spTree>
      <p:nvGrpSpPr>
        <p:cNvPr id="130" name="Shape 130"/>
        <p:cNvGrpSpPr/>
        <p:nvPr/>
      </p:nvGrpSpPr>
      <p:grpSpPr>
        <a:xfrm>
          <a:off x="0" y="0"/>
          <a:ext cx="0" cy="0"/>
          <a:chOff x="0" y="0"/>
          <a:chExt cx="0" cy="0"/>
        </a:xfrm>
      </p:grpSpPr>
      <p:sp>
        <p:nvSpPr>
          <p:cNvPr id="131" name="Google Shape;131;p28"/>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8"/>
          <p:cNvSpPr txBox="1"/>
          <p:nvPr>
            <p:ph idx="1" type="subTitle"/>
          </p:nvPr>
        </p:nvSpPr>
        <p:spPr>
          <a:xfrm>
            <a:off x="3009900" y="2105075"/>
            <a:ext cx="4211700" cy="16239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33" name="Google Shape;133;p28"/>
          <p:cNvSpPr txBox="1"/>
          <p:nvPr>
            <p:ph type="title"/>
          </p:nvPr>
        </p:nvSpPr>
        <p:spPr>
          <a:xfrm>
            <a:off x="3009900" y="1430600"/>
            <a:ext cx="4211700" cy="4782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4">
    <p:spTree>
      <p:nvGrpSpPr>
        <p:cNvPr id="134" name="Shape 134"/>
        <p:cNvGrpSpPr/>
        <p:nvPr/>
      </p:nvGrpSpPr>
      <p:grpSpPr>
        <a:xfrm>
          <a:off x="0" y="0"/>
          <a:ext cx="0" cy="0"/>
          <a:chOff x="0" y="0"/>
          <a:chExt cx="0" cy="0"/>
        </a:xfrm>
      </p:grpSpPr>
      <p:sp>
        <p:nvSpPr>
          <p:cNvPr id="135" name="Google Shape;135;p29"/>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9"/>
          <p:cNvSpPr txBox="1"/>
          <p:nvPr>
            <p:ph type="title"/>
          </p:nvPr>
        </p:nvSpPr>
        <p:spPr>
          <a:xfrm>
            <a:off x="4802700" y="3146228"/>
            <a:ext cx="3402000" cy="478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000">
                <a:solidFill>
                  <a:schemeClr val="dk2"/>
                </a:solidFill>
              </a:defRPr>
            </a:lvl1pPr>
            <a:lvl2pPr lvl="1" rtl="0" algn="r">
              <a:spcBef>
                <a:spcPts val="0"/>
              </a:spcBef>
              <a:spcAft>
                <a:spcPts val="0"/>
              </a:spcAft>
              <a:buNone/>
              <a:defRPr sz="2000">
                <a:solidFill>
                  <a:schemeClr val="dk2"/>
                </a:solidFill>
              </a:defRPr>
            </a:lvl2pPr>
            <a:lvl3pPr lvl="2" rtl="0" algn="r">
              <a:spcBef>
                <a:spcPts val="0"/>
              </a:spcBef>
              <a:spcAft>
                <a:spcPts val="0"/>
              </a:spcAft>
              <a:buNone/>
              <a:defRPr sz="2000">
                <a:solidFill>
                  <a:schemeClr val="dk2"/>
                </a:solidFill>
              </a:defRPr>
            </a:lvl3pPr>
            <a:lvl4pPr lvl="3" rtl="0" algn="r">
              <a:spcBef>
                <a:spcPts val="0"/>
              </a:spcBef>
              <a:spcAft>
                <a:spcPts val="0"/>
              </a:spcAft>
              <a:buNone/>
              <a:defRPr sz="2000">
                <a:solidFill>
                  <a:schemeClr val="dk2"/>
                </a:solidFill>
              </a:defRPr>
            </a:lvl4pPr>
            <a:lvl5pPr lvl="4" rtl="0" algn="r">
              <a:spcBef>
                <a:spcPts val="0"/>
              </a:spcBef>
              <a:spcAft>
                <a:spcPts val="0"/>
              </a:spcAft>
              <a:buNone/>
              <a:defRPr sz="2000">
                <a:solidFill>
                  <a:schemeClr val="dk2"/>
                </a:solidFill>
              </a:defRPr>
            </a:lvl5pPr>
            <a:lvl6pPr lvl="5" rtl="0" algn="r">
              <a:spcBef>
                <a:spcPts val="0"/>
              </a:spcBef>
              <a:spcAft>
                <a:spcPts val="0"/>
              </a:spcAft>
              <a:buNone/>
              <a:defRPr sz="2000">
                <a:solidFill>
                  <a:schemeClr val="dk2"/>
                </a:solidFill>
              </a:defRPr>
            </a:lvl6pPr>
            <a:lvl7pPr lvl="6" rtl="0" algn="r">
              <a:spcBef>
                <a:spcPts val="0"/>
              </a:spcBef>
              <a:spcAft>
                <a:spcPts val="0"/>
              </a:spcAft>
              <a:buNone/>
              <a:defRPr sz="2000">
                <a:solidFill>
                  <a:schemeClr val="dk2"/>
                </a:solidFill>
              </a:defRPr>
            </a:lvl7pPr>
            <a:lvl8pPr lvl="7" rtl="0" algn="r">
              <a:spcBef>
                <a:spcPts val="0"/>
              </a:spcBef>
              <a:spcAft>
                <a:spcPts val="0"/>
              </a:spcAft>
              <a:buNone/>
              <a:defRPr sz="2000">
                <a:solidFill>
                  <a:schemeClr val="dk2"/>
                </a:solidFill>
              </a:defRPr>
            </a:lvl8pPr>
            <a:lvl9pPr lvl="8" rtl="0" algn="r">
              <a:spcBef>
                <a:spcPts val="0"/>
              </a:spcBef>
              <a:spcAft>
                <a:spcPts val="0"/>
              </a:spcAft>
              <a:buNone/>
              <a:defRPr sz="2000">
                <a:solidFill>
                  <a:schemeClr val="dk2"/>
                </a:solidFill>
              </a:defRPr>
            </a:lvl9pPr>
          </a:lstStyle>
          <a:p/>
        </p:txBody>
      </p:sp>
      <p:sp>
        <p:nvSpPr>
          <p:cNvPr id="137" name="Google Shape;137;p29"/>
          <p:cNvSpPr txBox="1"/>
          <p:nvPr>
            <p:ph idx="1" type="subTitle"/>
          </p:nvPr>
        </p:nvSpPr>
        <p:spPr>
          <a:xfrm>
            <a:off x="4933974" y="1574375"/>
            <a:ext cx="3402000" cy="12003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1">
    <p:spTree>
      <p:nvGrpSpPr>
        <p:cNvPr id="138" name="Shape 138"/>
        <p:cNvGrpSpPr/>
        <p:nvPr/>
      </p:nvGrpSpPr>
      <p:grpSpPr>
        <a:xfrm>
          <a:off x="0" y="0"/>
          <a:ext cx="0" cy="0"/>
          <a:chOff x="0" y="0"/>
          <a:chExt cx="0" cy="0"/>
        </a:xfrm>
      </p:grpSpPr>
      <p:sp>
        <p:nvSpPr>
          <p:cNvPr id="139" name="Google Shape;139;p30"/>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0"/>
          <p:cNvSpPr txBox="1"/>
          <p:nvPr>
            <p:ph idx="1" type="subTitle"/>
          </p:nvPr>
        </p:nvSpPr>
        <p:spPr>
          <a:xfrm>
            <a:off x="1935384" y="3610449"/>
            <a:ext cx="29928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41" name="Google Shape;141;p30"/>
          <p:cNvSpPr txBox="1"/>
          <p:nvPr>
            <p:ph idx="2" type="subTitle"/>
          </p:nvPr>
        </p:nvSpPr>
        <p:spPr>
          <a:xfrm>
            <a:off x="5436685" y="1724500"/>
            <a:ext cx="29928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42" name="Google Shape;142;p30"/>
          <p:cNvSpPr txBox="1"/>
          <p:nvPr>
            <p:ph idx="3" type="subTitle"/>
          </p:nvPr>
        </p:nvSpPr>
        <p:spPr>
          <a:xfrm>
            <a:off x="1935384" y="1724500"/>
            <a:ext cx="29928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43" name="Google Shape;143;p30"/>
          <p:cNvSpPr txBox="1"/>
          <p:nvPr>
            <p:ph idx="4" type="subTitle"/>
          </p:nvPr>
        </p:nvSpPr>
        <p:spPr>
          <a:xfrm>
            <a:off x="1933575" y="2104276"/>
            <a:ext cx="2995800" cy="63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1600"/>
              </a:spcBef>
              <a:spcAft>
                <a:spcPts val="0"/>
              </a:spcAft>
              <a:buSzPts val="1600"/>
              <a:buNone/>
              <a:defRPr/>
            </a:lvl3pPr>
            <a:lvl4pPr lvl="3" rtl="0" algn="ctr">
              <a:spcBef>
                <a:spcPts val="1600"/>
              </a:spcBef>
              <a:spcAft>
                <a:spcPts val="0"/>
              </a:spcAft>
              <a:buSzPts val="1600"/>
              <a:buNone/>
              <a:defRPr/>
            </a:lvl4pPr>
            <a:lvl5pPr lvl="4" rtl="0" algn="ctr">
              <a:spcBef>
                <a:spcPts val="1600"/>
              </a:spcBef>
              <a:spcAft>
                <a:spcPts val="0"/>
              </a:spcAft>
              <a:buSzPts val="1600"/>
              <a:buNone/>
              <a:defRPr/>
            </a:lvl5pPr>
            <a:lvl6pPr lvl="5" rtl="0" algn="ctr">
              <a:spcBef>
                <a:spcPts val="1600"/>
              </a:spcBef>
              <a:spcAft>
                <a:spcPts val="0"/>
              </a:spcAft>
              <a:buSzPts val="1600"/>
              <a:buNone/>
              <a:defRPr/>
            </a:lvl6pPr>
            <a:lvl7pPr lvl="6" rtl="0" algn="ctr">
              <a:spcBef>
                <a:spcPts val="1600"/>
              </a:spcBef>
              <a:spcAft>
                <a:spcPts val="0"/>
              </a:spcAft>
              <a:buSzPts val="1600"/>
              <a:buNone/>
              <a:defRPr/>
            </a:lvl7pPr>
            <a:lvl8pPr lvl="7" rtl="0" algn="ctr">
              <a:spcBef>
                <a:spcPts val="1600"/>
              </a:spcBef>
              <a:spcAft>
                <a:spcPts val="0"/>
              </a:spcAft>
              <a:buSzPts val="1600"/>
              <a:buNone/>
              <a:defRPr/>
            </a:lvl8pPr>
            <a:lvl9pPr lvl="8" rtl="0" algn="ctr">
              <a:spcBef>
                <a:spcPts val="1600"/>
              </a:spcBef>
              <a:spcAft>
                <a:spcPts val="1600"/>
              </a:spcAft>
              <a:buSzPts val="1600"/>
              <a:buNone/>
              <a:defRPr/>
            </a:lvl9pPr>
          </a:lstStyle>
          <a:p/>
        </p:txBody>
      </p:sp>
      <p:sp>
        <p:nvSpPr>
          <p:cNvPr id="144" name="Google Shape;144;p30"/>
          <p:cNvSpPr txBox="1"/>
          <p:nvPr>
            <p:ph idx="5" type="subTitle"/>
          </p:nvPr>
        </p:nvSpPr>
        <p:spPr>
          <a:xfrm>
            <a:off x="5434876" y="2104276"/>
            <a:ext cx="2995800" cy="63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1600"/>
              </a:spcBef>
              <a:spcAft>
                <a:spcPts val="0"/>
              </a:spcAft>
              <a:buSzPts val="1600"/>
              <a:buNone/>
              <a:defRPr/>
            </a:lvl3pPr>
            <a:lvl4pPr lvl="3" rtl="0" algn="ctr">
              <a:spcBef>
                <a:spcPts val="1600"/>
              </a:spcBef>
              <a:spcAft>
                <a:spcPts val="0"/>
              </a:spcAft>
              <a:buSzPts val="1600"/>
              <a:buNone/>
              <a:defRPr/>
            </a:lvl4pPr>
            <a:lvl5pPr lvl="4" rtl="0" algn="ctr">
              <a:spcBef>
                <a:spcPts val="1600"/>
              </a:spcBef>
              <a:spcAft>
                <a:spcPts val="0"/>
              </a:spcAft>
              <a:buSzPts val="1600"/>
              <a:buNone/>
              <a:defRPr/>
            </a:lvl5pPr>
            <a:lvl6pPr lvl="5" rtl="0" algn="ctr">
              <a:spcBef>
                <a:spcPts val="1600"/>
              </a:spcBef>
              <a:spcAft>
                <a:spcPts val="0"/>
              </a:spcAft>
              <a:buSzPts val="1600"/>
              <a:buNone/>
              <a:defRPr/>
            </a:lvl6pPr>
            <a:lvl7pPr lvl="6" rtl="0" algn="ctr">
              <a:spcBef>
                <a:spcPts val="1600"/>
              </a:spcBef>
              <a:spcAft>
                <a:spcPts val="0"/>
              </a:spcAft>
              <a:buSzPts val="1600"/>
              <a:buNone/>
              <a:defRPr/>
            </a:lvl7pPr>
            <a:lvl8pPr lvl="7" rtl="0" algn="ctr">
              <a:spcBef>
                <a:spcPts val="1600"/>
              </a:spcBef>
              <a:spcAft>
                <a:spcPts val="0"/>
              </a:spcAft>
              <a:buSzPts val="1600"/>
              <a:buNone/>
              <a:defRPr/>
            </a:lvl8pPr>
            <a:lvl9pPr lvl="8" rtl="0" algn="ctr">
              <a:spcBef>
                <a:spcPts val="1600"/>
              </a:spcBef>
              <a:spcAft>
                <a:spcPts val="1600"/>
              </a:spcAft>
              <a:buSzPts val="1600"/>
              <a:buNone/>
              <a:defRPr/>
            </a:lvl9pPr>
          </a:lstStyle>
          <a:p/>
        </p:txBody>
      </p:sp>
      <p:sp>
        <p:nvSpPr>
          <p:cNvPr id="145" name="Google Shape;145;p30"/>
          <p:cNvSpPr txBox="1"/>
          <p:nvPr>
            <p:ph idx="6" type="subTitle"/>
          </p:nvPr>
        </p:nvSpPr>
        <p:spPr>
          <a:xfrm>
            <a:off x="1933575" y="3990225"/>
            <a:ext cx="2995800" cy="63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1600"/>
              </a:spcBef>
              <a:spcAft>
                <a:spcPts val="0"/>
              </a:spcAft>
              <a:buSzPts val="1600"/>
              <a:buNone/>
              <a:defRPr/>
            </a:lvl3pPr>
            <a:lvl4pPr lvl="3" rtl="0" algn="ctr">
              <a:spcBef>
                <a:spcPts val="1600"/>
              </a:spcBef>
              <a:spcAft>
                <a:spcPts val="0"/>
              </a:spcAft>
              <a:buSzPts val="1600"/>
              <a:buNone/>
              <a:defRPr/>
            </a:lvl4pPr>
            <a:lvl5pPr lvl="4" rtl="0" algn="ctr">
              <a:spcBef>
                <a:spcPts val="1600"/>
              </a:spcBef>
              <a:spcAft>
                <a:spcPts val="0"/>
              </a:spcAft>
              <a:buSzPts val="1600"/>
              <a:buNone/>
              <a:defRPr/>
            </a:lvl5pPr>
            <a:lvl6pPr lvl="5" rtl="0" algn="ctr">
              <a:spcBef>
                <a:spcPts val="1600"/>
              </a:spcBef>
              <a:spcAft>
                <a:spcPts val="0"/>
              </a:spcAft>
              <a:buSzPts val="1600"/>
              <a:buNone/>
              <a:defRPr/>
            </a:lvl6pPr>
            <a:lvl7pPr lvl="6" rtl="0" algn="ctr">
              <a:spcBef>
                <a:spcPts val="1600"/>
              </a:spcBef>
              <a:spcAft>
                <a:spcPts val="0"/>
              </a:spcAft>
              <a:buSzPts val="1600"/>
              <a:buNone/>
              <a:defRPr/>
            </a:lvl7pPr>
            <a:lvl8pPr lvl="7" rtl="0" algn="ctr">
              <a:spcBef>
                <a:spcPts val="1600"/>
              </a:spcBef>
              <a:spcAft>
                <a:spcPts val="0"/>
              </a:spcAft>
              <a:buSzPts val="1600"/>
              <a:buNone/>
              <a:defRPr/>
            </a:lvl8pPr>
            <a:lvl9pPr lvl="8" rtl="0" algn="ctr">
              <a:spcBef>
                <a:spcPts val="1600"/>
              </a:spcBef>
              <a:spcAft>
                <a:spcPts val="1600"/>
              </a:spcAft>
              <a:buSzPts val="1600"/>
              <a:buNone/>
              <a:defRPr/>
            </a:lvl9pPr>
          </a:lstStyle>
          <a:p/>
        </p:txBody>
      </p:sp>
      <p:sp>
        <p:nvSpPr>
          <p:cNvPr id="146" name="Google Shape;146;p30"/>
          <p:cNvSpPr txBox="1"/>
          <p:nvPr>
            <p:ph type="title"/>
          </p:nvPr>
        </p:nvSpPr>
        <p:spPr>
          <a:xfrm>
            <a:off x="1933575" y="534325"/>
            <a:ext cx="6497100" cy="478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47" name="Google Shape;147;p30"/>
          <p:cNvSpPr txBox="1"/>
          <p:nvPr>
            <p:ph idx="7" type="subTitle"/>
          </p:nvPr>
        </p:nvSpPr>
        <p:spPr>
          <a:xfrm>
            <a:off x="5436685" y="3610449"/>
            <a:ext cx="29928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48" name="Google Shape;148;p30"/>
          <p:cNvSpPr txBox="1"/>
          <p:nvPr>
            <p:ph idx="8" type="subTitle"/>
          </p:nvPr>
        </p:nvSpPr>
        <p:spPr>
          <a:xfrm>
            <a:off x="5434876" y="3990225"/>
            <a:ext cx="2995800" cy="63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1600"/>
              </a:spcBef>
              <a:spcAft>
                <a:spcPts val="0"/>
              </a:spcAft>
              <a:buSzPts val="1600"/>
              <a:buNone/>
              <a:defRPr/>
            </a:lvl3pPr>
            <a:lvl4pPr lvl="3" rtl="0" algn="ctr">
              <a:spcBef>
                <a:spcPts val="1600"/>
              </a:spcBef>
              <a:spcAft>
                <a:spcPts val="0"/>
              </a:spcAft>
              <a:buSzPts val="1600"/>
              <a:buNone/>
              <a:defRPr/>
            </a:lvl4pPr>
            <a:lvl5pPr lvl="4" rtl="0" algn="ctr">
              <a:spcBef>
                <a:spcPts val="1600"/>
              </a:spcBef>
              <a:spcAft>
                <a:spcPts val="0"/>
              </a:spcAft>
              <a:buSzPts val="1600"/>
              <a:buNone/>
              <a:defRPr/>
            </a:lvl5pPr>
            <a:lvl6pPr lvl="5" rtl="0" algn="ctr">
              <a:spcBef>
                <a:spcPts val="1600"/>
              </a:spcBef>
              <a:spcAft>
                <a:spcPts val="0"/>
              </a:spcAft>
              <a:buSzPts val="1600"/>
              <a:buNone/>
              <a:defRPr/>
            </a:lvl6pPr>
            <a:lvl7pPr lvl="6" rtl="0" algn="ctr">
              <a:spcBef>
                <a:spcPts val="1600"/>
              </a:spcBef>
              <a:spcAft>
                <a:spcPts val="0"/>
              </a:spcAft>
              <a:buSzPts val="1600"/>
              <a:buNone/>
              <a:defRPr/>
            </a:lvl7pPr>
            <a:lvl8pPr lvl="7" rtl="0" algn="ctr">
              <a:spcBef>
                <a:spcPts val="1600"/>
              </a:spcBef>
              <a:spcAft>
                <a:spcPts val="0"/>
              </a:spcAft>
              <a:buSzPts val="1600"/>
              <a:buNone/>
              <a:defRPr/>
            </a:lvl8pPr>
            <a:lvl9pPr lvl="8" rtl="0" algn="ctr">
              <a:spcBef>
                <a:spcPts val="1600"/>
              </a:spcBef>
              <a:spcAft>
                <a:spcPts val="1600"/>
              </a:spcAft>
              <a:buSzPts val="16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4">
    <p:spTree>
      <p:nvGrpSpPr>
        <p:cNvPr id="149" name="Shape 149"/>
        <p:cNvGrpSpPr/>
        <p:nvPr/>
      </p:nvGrpSpPr>
      <p:grpSpPr>
        <a:xfrm>
          <a:off x="0" y="0"/>
          <a:ext cx="0" cy="0"/>
          <a:chOff x="0" y="0"/>
          <a:chExt cx="0" cy="0"/>
        </a:xfrm>
      </p:grpSpPr>
      <p:sp>
        <p:nvSpPr>
          <p:cNvPr id="150" name="Google Shape;150;p31"/>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1"/>
          <p:cNvSpPr txBox="1"/>
          <p:nvPr>
            <p:ph type="title"/>
          </p:nvPr>
        </p:nvSpPr>
        <p:spPr>
          <a:xfrm>
            <a:off x="713225" y="534315"/>
            <a:ext cx="7699200" cy="478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52" name="Google Shape;152;p31"/>
          <p:cNvSpPr txBox="1"/>
          <p:nvPr>
            <p:ph idx="1" type="subTitle"/>
          </p:nvPr>
        </p:nvSpPr>
        <p:spPr>
          <a:xfrm>
            <a:off x="1476080" y="2419350"/>
            <a:ext cx="19668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lgn="ctr">
              <a:spcBef>
                <a:spcPts val="1600"/>
              </a:spcBef>
              <a:spcAft>
                <a:spcPts val="0"/>
              </a:spcAft>
              <a:buSzPts val="1800"/>
              <a:buFont typeface="Kumar One"/>
              <a:buNone/>
              <a:defRPr sz="1800">
                <a:latin typeface="Kumar One"/>
                <a:ea typeface="Kumar One"/>
                <a:cs typeface="Kumar One"/>
                <a:sym typeface="Kumar One"/>
              </a:defRPr>
            </a:lvl2pPr>
            <a:lvl3pPr lvl="2" rtl="0" algn="ctr">
              <a:spcBef>
                <a:spcPts val="1600"/>
              </a:spcBef>
              <a:spcAft>
                <a:spcPts val="0"/>
              </a:spcAft>
              <a:buSzPts val="1800"/>
              <a:buFont typeface="Kumar One"/>
              <a:buNone/>
              <a:defRPr sz="1800">
                <a:latin typeface="Kumar One"/>
                <a:ea typeface="Kumar One"/>
                <a:cs typeface="Kumar One"/>
                <a:sym typeface="Kumar One"/>
              </a:defRPr>
            </a:lvl3pPr>
            <a:lvl4pPr lvl="3" rtl="0" algn="ctr">
              <a:spcBef>
                <a:spcPts val="1600"/>
              </a:spcBef>
              <a:spcAft>
                <a:spcPts val="0"/>
              </a:spcAft>
              <a:buSzPts val="1800"/>
              <a:buFont typeface="Kumar One"/>
              <a:buNone/>
              <a:defRPr sz="1800">
                <a:latin typeface="Kumar One"/>
                <a:ea typeface="Kumar One"/>
                <a:cs typeface="Kumar One"/>
                <a:sym typeface="Kumar One"/>
              </a:defRPr>
            </a:lvl4pPr>
            <a:lvl5pPr lvl="4" rtl="0" algn="ctr">
              <a:spcBef>
                <a:spcPts val="1600"/>
              </a:spcBef>
              <a:spcAft>
                <a:spcPts val="0"/>
              </a:spcAft>
              <a:buSzPts val="1800"/>
              <a:buFont typeface="Kumar One"/>
              <a:buNone/>
              <a:defRPr sz="1800">
                <a:latin typeface="Kumar One"/>
                <a:ea typeface="Kumar One"/>
                <a:cs typeface="Kumar One"/>
                <a:sym typeface="Kumar One"/>
              </a:defRPr>
            </a:lvl5pPr>
            <a:lvl6pPr lvl="5" rtl="0" algn="ctr">
              <a:spcBef>
                <a:spcPts val="1600"/>
              </a:spcBef>
              <a:spcAft>
                <a:spcPts val="0"/>
              </a:spcAft>
              <a:buSzPts val="1800"/>
              <a:buFont typeface="Kumar One"/>
              <a:buNone/>
              <a:defRPr sz="1800">
                <a:latin typeface="Kumar One"/>
                <a:ea typeface="Kumar One"/>
                <a:cs typeface="Kumar One"/>
                <a:sym typeface="Kumar One"/>
              </a:defRPr>
            </a:lvl6pPr>
            <a:lvl7pPr lvl="6" rtl="0" algn="ctr">
              <a:spcBef>
                <a:spcPts val="1600"/>
              </a:spcBef>
              <a:spcAft>
                <a:spcPts val="0"/>
              </a:spcAft>
              <a:buSzPts val="1800"/>
              <a:buFont typeface="Kumar One"/>
              <a:buNone/>
              <a:defRPr sz="1800">
                <a:latin typeface="Kumar One"/>
                <a:ea typeface="Kumar One"/>
                <a:cs typeface="Kumar One"/>
                <a:sym typeface="Kumar One"/>
              </a:defRPr>
            </a:lvl7pPr>
            <a:lvl8pPr lvl="7" rtl="0" algn="ctr">
              <a:spcBef>
                <a:spcPts val="1600"/>
              </a:spcBef>
              <a:spcAft>
                <a:spcPts val="0"/>
              </a:spcAft>
              <a:buSzPts val="1800"/>
              <a:buFont typeface="Kumar One"/>
              <a:buNone/>
              <a:defRPr sz="1800">
                <a:latin typeface="Kumar One"/>
                <a:ea typeface="Kumar One"/>
                <a:cs typeface="Kumar One"/>
                <a:sym typeface="Kumar One"/>
              </a:defRPr>
            </a:lvl8pPr>
            <a:lvl9pPr lvl="8" rtl="0" algn="ctr">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53" name="Google Shape;153;p31"/>
          <p:cNvSpPr txBox="1"/>
          <p:nvPr>
            <p:ph idx="2" type="subTitle"/>
          </p:nvPr>
        </p:nvSpPr>
        <p:spPr>
          <a:xfrm>
            <a:off x="3583558" y="2419350"/>
            <a:ext cx="19668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lgn="ctr">
              <a:spcBef>
                <a:spcPts val="1600"/>
              </a:spcBef>
              <a:spcAft>
                <a:spcPts val="0"/>
              </a:spcAft>
              <a:buSzPts val="1800"/>
              <a:buFont typeface="Kumar One"/>
              <a:buNone/>
              <a:defRPr sz="1800">
                <a:latin typeface="Kumar One"/>
                <a:ea typeface="Kumar One"/>
                <a:cs typeface="Kumar One"/>
                <a:sym typeface="Kumar One"/>
              </a:defRPr>
            </a:lvl2pPr>
            <a:lvl3pPr lvl="2" rtl="0" algn="ctr">
              <a:spcBef>
                <a:spcPts val="1600"/>
              </a:spcBef>
              <a:spcAft>
                <a:spcPts val="0"/>
              </a:spcAft>
              <a:buSzPts val="1800"/>
              <a:buFont typeface="Kumar One"/>
              <a:buNone/>
              <a:defRPr sz="1800">
                <a:latin typeface="Kumar One"/>
                <a:ea typeface="Kumar One"/>
                <a:cs typeface="Kumar One"/>
                <a:sym typeface="Kumar One"/>
              </a:defRPr>
            </a:lvl3pPr>
            <a:lvl4pPr lvl="3" rtl="0" algn="ctr">
              <a:spcBef>
                <a:spcPts val="1600"/>
              </a:spcBef>
              <a:spcAft>
                <a:spcPts val="0"/>
              </a:spcAft>
              <a:buSzPts val="1800"/>
              <a:buFont typeface="Kumar One"/>
              <a:buNone/>
              <a:defRPr sz="1800">
                <a:latin typeface="Kumar One"/>
                <a:ea typeface="Kumar One"/>
                <a:cs typeface="Kumar One"/>
                <a:sym typeface="Kumar One"/>
              </a:defRPr>
            </a:lvl4pPr>
            <a:lvl5pPr lvl="4" rtl="0" algn="ctr">
              <a:spcBef>
                <a:spcPts val="1600"/>
              </a:spcBef>
              <a:spcAft>
                <a:spcPts val="0"/>
              </a:spcAft>
              <a:buSzPts val="1800"/>
              <a:buFont typeface="Kumar One"/>
              <a:buNone/>
              <a:defRPr sz="1800">
                <a:latin typeface="Kumar One"/>
                <a:ea typeface="Kumar One"/>
                <a:cs typeface="Kumar One"/>
                <a:sym typeface="Kumar One"/>
              </a:defRPr>
            </a:lvl5pPr>
            <a:lvl6pPr lvl="5" rtl="0" algn="ctr">
              <a:spcBef>
                <a:spcPts val="1600"/>
              </a:spcBef>
              <a:spcAft>
                <a:spcPts val="0"/>
              </a:spcAft>
              <a:buSzPts val="1800"/>
              <a:buFont typeface="Kumar One"/>
              <a:buNone/>
              <a:defRPr sz="1800">
                <a:latin typeface="Kumar One"/>
                <a:ea typeface="Kumar One"/>
                <a:cs typeface="Kumar One"/>
                <a:sym typeface="Kumar One"/>
              </a:defRPr>
            </a:lvl6pPr>
            <a:lvl7pPr lvl="6" rtl="0" algn="ctr">
              <a:spcBef>
                <a:spcPts val="1600"/>
              </a:spcBef>
              <a:spcAft>
                <a:spcPts val="0"/>
              </a:spcAft>
              <a:buSzPts val="1800"/>
              <a:buFont typeface="Kumar One"/>
              <a:buNone/>
              <a:defRPr sz="1800">
                <a:latin typeface="Kumar One"/>
                <a:ea typeface="Kumar One"/>
                <a:cs typeface="Kumar One"/>
                <a:sym typeface="Kumar One"/>
              </a:defRPr>
            </a:lvl7pPr>
            <a:lvl8pPr lvl="7" rtl="0" algn="ctr">
              <a:spcBef>
                <a:spcPts val="1600"/>
              </a:spcBef>
              <a:spcAft>
                <a:spcPts val="0"/>
              </a:spcAft>
              <a:buSzPts val="1800"/>
              <a:buFont typeface="Kumar One"/>
              <a:buNone/>
              <a:defRPr sz="1800">
                <a:latin typeface="Kumar One"/>
                <a:ea typeface="Kumar One"/>
                <a:cs typeface="Kumar One"/>
                <a:sym typeface="Kumar One"/>
              </a:defRPr>
            </a:lvl8pPr>
            <a:lvl9pPr lvl="8" rtl="0" algn="ctr">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54" name="Google Shape;154;p31"/>
          <p:cNvSpPr txBox="1"/>
          <p:nvPr>
            <p:ph idx="3" type="subTitle"/>
          </p:nvPr>
        </p:nvSpPr>
        <p:spPr>
          <a:xfrm>
            <a:off x="5701190" y="2419350"/>
            <a:ext cx="19668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lgn="ctr">
              <a:spcBef>
                <a:spcPts val="1600"/>
              </a:spcBef>
              <a:spcAft>
                <a:spcPts val="0"/>
              </a:spcAft>
              <a:buSzPts val="1800"/>
              <a:buFont typeface="Kumar One"/>
              <a:buNone/>
              <a:defRPr sz="1800">
                <a:latin typeface="Kumar One"/>
                <a:ea typeface="Kumar One"/>
                <a:cs typeface="Kumar One"/>
                <a:sym typeface="Kumar One"/>
              </a:defRPr>
            </a:lvl2pPr>
            <a:lvl3pPr lvl="2" rtl="0" algn="ctr">
              <a:spcBef>
                <a:spcPts val="1600"/>
              </a:spcBef>
              <a:spcAft>
                <a:spcPts val="0"/>
              </a:spcAft>
              <a:buSzPts val="1800"/>
              <a:buFont typeface="Kumar One"/>
              <a:buNone/>
              <a:defRPr sz="1800">
                <a:latin typeface="Kumar One"/>
                <a:ea typeface="Kumar One"/>
                <a:cs typeface="Kumar One"/>
                <a:sym typeface="Kumar One"/>
              </a:defRPr>
            </a:lvl3pPr>
            <a:lvl4pPr lvl="3" rtl="0" algn="ctr">
              <a:spcBef>
                <a:spcPts val="1600"/>
              </a:spcBef>
              <a:spcAft>
                <a:spcPts val="0"/>
              </a:spcAft>
              <a:buSzPts val="1800"/>
              <a:buFont typeface="Kumar One"/>
              <a:buNone/>
              <a:defRPr sz="1800">
                <a:latin typeface="Kumar One"/>
                <a:ea typeface="Kumar One"/>
                <a:cs typeface="Kumar One"/>
                <a:sym typeface="Kumar One"/>
              </a:defRPr>
            </a:lvl4pPr>
            <a:lvl5pPr lvl="4" rtl="0" algn="ctr">
              <a:spcBef>
                <a:spcPts val="1600"/>
              </a:spcBef>
              <a:spcAft>
                <a:spcPts val="0"/>
              </a:spcAft>
              <a:buSzPts val="1800"/>
              <a:buFont typeface="Kumar One"/>
              <a:buNone/>
              <a:defRPr sz="1800">
                <a:latin typeface="Kumar One"/>
                <a:ea typeface="Kumar One"/>
                <a:cs typeface="Kumar One"/>
                <a:sym typeface="Kumar One"/>
              </a:defRPr>
            </a:lvl5pPr>
            <a:lvl6pPr lvl="5" rtl="0" algn="ctr">
              <a:spcBef>
                <a:spcPts val="1600"/>
              </a:spcBef>
              <a:spcAft>
                <a:spcPts val="0"/>
              </a:spcAft>
              <a:buSzPts val="1800"/>
              <a:buFont typeface="Kumar One"/>
              <a:buNone/>
              <a:defRPr sz="1800">
                <a:latin typeface="Kumar One"/>
                <a:ea typeface="Kumar One"/>
                <a:cs typeface="Kumar One"/>
                <a:sym typeface="Kumar One"/>
              </a:defRPr>
            </a:lvl6pPr>
            <a:lvl7pPr lvl="6" rtl="0" algn="ctr">
              <a:spcBef>
                <a:spcPts val="1600"/>
              </a:spcBef>
              <a:spcAft>
                <a:spcPts val="0"/>
              </a:spcAft>
              <a:buSzPts val="1800"/>
              <a:buFont typeface="Kumar One"/>
              <a:buNone/>
              <a:defRPr sz="1800">
                <a:latin typeface="Kumar One"/>
                <a:ea typeface="Kumar One"/>
                <a:cs typeface="Kumar One"/>
                <a:sym typeface="Kumar One"/>
              </a:defRPr>
            </a:lvl7pPr>
            <a:lvl8pPr lvl="7" rtl="0" algn="ctr">
              <a:spcBef>
                <a:spcPts val="1600"/>
              </a:spcBef>
              <a:spcAft>
                <a:spcPts val="0"/>
              </a:spcAft>
              <a:buSzPts val="1800"/>
              <a:buFont typeface="Kumar One"/>
              <a:buNone/>
              <a:defRPr sz="1800">
                <a:latin typeface="Kumar One"/>
                <a:ea typeface="Kumar One"/>
                <a:cs typeface="Kumar One"/>
                <a:sym typeface="Kumar One"/>
              </a:defRPr>
            </a:lvl8pPr>
            <a:lvl9pPr lvl="8" rtl="0" algn="ctr">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55" name="Google Shape;155;p31"/>
          <p:cNvSpPr txBox="1"/>
          <p:nvPr>
            <p:ph idx="4" type="subTitle"/>
          </p:nvPr>
        </p:nvSpPr>
        <p:spPr>
          <a:xfrm>
            <a:off x="1475988" y="2904400"/>
            <a:ext cx="1966200" cy="935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1600"/>
              </a:spcBef>
              <a:spcAft>
                <a:spcPts val="0"/>
              </a:spcAft>
              <a:buSzPts val="1600"/>
              <a:buNone/>
              <a:defRPr/>
            </a:lvl3pPr>
            <a:lvl4pPr lvl="3" rtl="0" algn="ctr">
              <a:spcBef>
                <a:spcPts val="1600"/>
              </a:spcBef>
              <a:spcAft>
                <a:spcPts val="0"/>
              </a:spcAft>
              <a:buSzPts val="1600"/>
              <a:buNone/>
              <a:defRPr/>
            </a:lvl4pPr>
            <a:lvl5pPr lvl="4" rtl="0" algn="ctr">
              <a:spcBef>
                <a:spcPts val="1600"/>
              </a:spcBef>
              <a:spcAft>
                <a:spcPts val="0"/>
              </a:spcAft>
              <a:buSzPts val="1600"/>
              <a:buNone/>
              <a:defRPr/>
            </a:lvl5pPr>
            <a:lvl6pPr lvl="5" rtl="0" algn="ctr">
              <a:spcBef>
                <a:spcPts val="1600"/>
              </a:spcBef>
              <a:spcAft>
                <a:spcPts val="0"/>
              </a:spcAft>
              <a:buSzPts val="1600"/>
              <a:buNone/>
              <a:defRPr/>
            </a:lvl6pPr>
            <a:lvl7pPr lvl="6" rtl="0" algn="ctr">
              <a:spcBef>
                <a:spcPts val="1600"/>
              </a:spcBef>
              <a:spcAft>
                <a:spcPts val="0"/>
              </a:spcAft>
              <a:buSzPts val="1600"/>
              <a:buNone/>
              <a:defRPr/>
            </a:lvl7pPr>
            <a:lvl8pPr lvl="7" rtl="0" algn="ctr">
              <a:spcBef>
                <a:spcPts val="1600"/>
              </a:spcBef>
              <a:spcAft>
                <a:spcPts val="0"/>
              </a:spcAft>
              <a:buSzPts val="1600"/>
              <a:buNone/>
              <a:defRPr/>
            </a:lvl8pPr>
            <a:lvl9pPr lvl="8" rtl="0" algn="ctr">
              <a:spcBef>
                <a:spcPts val="1600"/>
              </a:spcBef>
              <a:spcAft>
                <a:spcPts val="1600"/>
              </a:spcAft>
              <a:buSzPts val="1600"/>
              <a:buNone/>
              <a:defRPr/>
            </a:lvl9pPr>
          </a:lstStyle>
          <a:p/>
        </p:txBody>
      </p:sp>
      <p:sp>
        <p:nvSpPr>
          <p:cNvPr id="156" name="Google Shape;156;p31"/>
          <p:cNvSpPr txBox="1"/>
          <p:nvPr>
            <p:ph idx="5" type="subTitle"/>
          </p:nvPr>
        </p:nvSpPr>
        <p:spPr>
          <a:xfrm>
            <a:off x="3581562" y="2904400"/>
            <a:ext cx="1966200" cy="935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1600"/>
              </a:spcBef>
              <a:spcAft>
                <a:spcPts val="0"/>
              </a:spcAft>
              <a:buSzPts val="1600"/>
              <a:buNone/>
              <a:defRPr/>
            </a:lvl3pPr>
            <a:lvl4pPr lvl="3" rtl="0" algn="ctr">
              <a:spcBef>
                <a:spcPts val="1600"/>
              </a:spcBef>
              <a:spcAft>
                <a:spcPts val="0"/>
              </a:spcAft>
              <a:buSzPts val="1600"/>
              <a:buNone/>
              <a:defRPr/>
            </a:lvl4pPr>
            <a:lvl5pPr lvl="4" rtl="0" algn="ctr">
              <a:spcBef>
                <a:spcPts val="1600"/>
              </a:spcBef>
              <a:spcAft>
                <a:spcPts val="0"/>
              </a:spcAft>
              <a:buSzPts val="1600"/>
              <a:buNone/>
              <a:defRPr/>
            </a:lvl5pPr>
            <a:lvl6pPr lvl="5" rtl="0" algn="ctr">
              <a:spcBef>
                <a:spcPts val="1600"/>
              </a:spcBef>
              <a:spcAft>
                <a:spcPts val="0"/>
              </a:spcAft>
              <a:buSzPts val="1600"/>
              <a:buNone/>
              <a:defRPr/>
            </a:lvl6pPr>
            <a:lvl7pPr lvl="6" rtl="0" algn="ctr">
              <a:spcBef>
                <a:spcPts val="1600"/>
              </a:spcBef>
              <a:spcAft>
                <a:spcPts val="0"/>
              </a:spcAft>
              <a:buSzPts val="1600"/>
              <a:buNone/>
              <a:defRPr/>
            </a:lvl7pPr>
            <a:lvl8pPr lvl="7" rtl="0" algn="ctr">
              <a:spcBef>
                <a:spcPts val="1600"/>
              </a:spcBef>
              <a:spcAft>
                <a:spcPts val="0"/>
              </a:spcAft>
              <a:buSzPts val="1600"/>
              <a:buNone/>
              <a:defRPr/>
            </a:lvl8pPr>
            <a:lvl9pPr lvl="8" rtl="0" algn="ctr">
              <a:spcBef>
                <a:spcPts val="1600"/>
              </a:spcBef>
              <a:spcAft>
                <a:spcPts val="1600"/>
              </a:spcAft>
              <a:buSzPts val="1600"/>
              <a:buNone/>
              <a:defRPr/>
            </a:lvl9pPr>
          </a:lstStyle>
          <a:p/>
        </p:txBody>
      </p:sp>
      <p:sp>
        <p:nvSpPr>
          <p:cNvPr id="157" name="Google Shape;157;p31"/>
          <p:cNvSpPr txBox="1"/>
          <p:nvPr>
            <p:ph idx="6" type="subTitle"/>
          </p:nvPr>
        </p:nvSpPr>
        <p:spPr>
          <a:xfrm>
            <a:off x="5701819" y="2904395"/>
            <a:ext cx="1966200" cy="935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lgn="ctr">
              <a:spcBef>
                <a:spcPts val="0"/>
              </a:spcBef>
              <a:spcAft>
                <a:spcPts val="0"/>
              </a:spcAft>
              <a:buSzPts val="1600"/>
              <a:buNone/>
              <a:defRPr/>
            </a:lvl2pPr>
            <a:lvl3pPr lvl="2" rtl="0" algn="ctr">
              <a:spcBef>
                <a:spcPts val="1600"/>
              </a:spcBef>
              <a:spcAft>
                <a:spcPts val="0"/>
              </a:spcAft>
              <a:buSzPts val="1600"/>
              <a:buNone/>
              <a:defRPr/>
            </a:lvl3pPr>
            <a:lvl4pPr lvl="3" rtl="0" algn="ctr">
              <a:spcBef>
                <a:spcPts val="1600"/>
              </a:spcBef>
              <a:spcAft>
                <a:spcPts val="0"/>
              </a:spcAft>
              <a:buSzPts val="1600"/>
              <a:buNone/>
              <a:defRPr/>
            </a:lvl4pPr>
            <a:lvl5pPr lvl="4" rtl="0" algn="ctr">
              <a:spcBef>
                <a:spcPts val="1600"/>
              </a:spcBef>
              <a:spcAft>
                <a:spcPts val="0"/>
              </a:spcAft>
              <a:buSzPts val="1600"/>
              <a:buNone/>
              <a:defRPr/>
            </a:lvl5pPr>
            <a:lvl6pPr lvl="5" rtl="0" algn="ctr">
              <a:spcBef>
                <a:spcPts val="1600"/>
              </a:spcBef>
              <a:spcAft>
                <a:spcPts val="0"/>
              </a:spcAft>
              <a:buSzPts val="1600"/>
              <a:buNone/>
              <a:defRPr/>
            </a:lvl6pPr>
            <a:lvl7pPr lvl="6" rtl="0" algn="ctr">
              <a:spcBef>
                <a:spcPts val="1600"/>
              </a:spcBef>
              <a:spcAft>
                <a:spcPts val="0"/>
              </a:spcAft>
              <a:buSzPts val="1600"/>
              <a:buNone/>
              <a:defRPr/>
            </a:lvl7pPr>
            <a:lvl8pPr lvl="7" rtl="0" algn="ctr">
              <a:spcBef>
                <a:spcPts val="1600"/>
              </a:spcBef>
              <a:spcAft>
                <a:spcPts val="0"/>
              </a:spcAft>
              <a:buSzPts val="1600"/>
              <a:buNone/>
              <a:defRPr/>
            </a:lvl8pPr>
            <a:lvl9pPr lvl="8" rtl="0" algn="ctr">
              <a:spcBef>
                <a:spcPts val="1600"/>
              </a:spcBef>
              <a:spcAft>
                <a:spcPts val="1600"/>
              </a:spcAft>
              <a:buSzPts val="16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5">
    <p:spTree>
      <p:nvGrpSpPr>
        <p:cNvPr id="158" name="Shape 158"/>
        <p:cNvGrpSpPr/>
        <p:nvPr/>
      </p:nvGrpSpPr>
      <p:grpSpPr>
        <a:xfrm>
          <a:off x="0" y="0"/>
          <a:ext cx="0" cy="0"/>
          <a:chOff x="0" y="0"/>
          <a:chExt cx="0" cy="0"/>
        </a:xfrm>
      </p:grpSpPr>
      <p:sp>
        <p:nvSpPr>
          <p:cNvPr id="159" name="Google Shape;159;p32"/>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2"/>
          <p:cNvSpPr txBox="1"/>
          <p:nvPr>
            <p:ph idx="1" type="subTitle"/>
          </p:nvPr>
        </p:nvSpPr>
        <p:spPr>
          <a:xfrm>
            <a:off x="713340" y="1822129"/>
            <a:ext cx="24513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61" name="Google Shape;161;p32"/>
          <p:cNvSpPr txBox="1"/>
          <p:nvPr>
            <p:ph idx="2" type="subTitle"/>
          </p:nvPr>
        </p:nvSpPr>
        <p:spPr>
          <a:xfrm>
            <a:off x="3340038" y="1822129"/>
            <a:ext cx="24513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62" name="Google Shape;162;p32"/>
          <p:cNvSpPr txBox="1"/>
          <p:nvPr>
            <p:ph idx="3" type="subTitle"/>
          </p:nvPr>
        </p:nvSpPr>
        <p:spPr>
          <a:xfrm>
            <a:off x="5979391" y="1822129"/>
            <a:ext cx="24513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63" name="Google Shape;163;p32"/>
          <p:cNvSpPr txBox="1"/>
          <p:nvPr>
            <p:ph idx="4" type="subTitle"/>
          </p:nvPr>
        </p:nvSpPr>
        <p:spPr>
          <a:xfrm>
            <a:off x="713340" y="3610329"/>
            <a:ext cx="24513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64" name="Google Shape;164;p32"/>
          <p:cNvSpPr txBox="1"/>
          <p:nvPr>
            <p:ph idx="5" type="subTitle"/>
          </p:nvPr>
        </p:nvSpPr>
        <p:spPr>
          <a:xfrm>
            <a:off x="3340038" y="3610329"/>
            <a:ext cx="24513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65" name="Google Shape;165;p32"/>
          <p:cNvSpPr txBox="1"/>
          <p:nvPr>
            <p:ph idx="6" type="subTitle"/>
          </p:nvPr>
        </p:nvSpPr>
        <p:spPr>
          <a:xfrm>
            <a:off x="5979391" y="3610329"/>
            <a:ext cx="2451300" cy="34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Kumar One"/>
              <a:buNone/>
              <a:defRPr sz="1800">
                <a:latin typeface="Kumar One"/>
                <a:ea typeface="Kumar One"/>
                <a:cs typeface="Kumar One"/>
                <a:sym typeface="Kumar One"/>
              </a:defRPr>
            </a:lvl1pPr>
            <a:lvl2pPr lvl="1" rtl="0">
              <a:spcBef>
                <a:spcPts val="1600"/>
              </a:spcBef>
              <a:spcAft>
                <a:spcPts val="0"/>
              </a:spcAft>
              <a:buSzPts val="1800"/>
              <a:buFont typeface="Kumar One"/>
              <a:buNone/>
              <a:defRPr sz="1800">
                <a:latin typeface="Kumar One"/>
                <a:ea typeface="Kumar One"/>
                <a:cs typeface="Kumar One"/>
                <a:sym typeface="Kumar One"/>
              </a:defRPr>
            </a:lvl2pPr>
            <a:lvl3pPr lvl="2" rtl="0">
              <a:spcBef>
                <a:spcPts val="1600"/>
              </a:spcBef>
              <a:spcAft>
                <a:spcPts val="0"/>
              </a:spcAft>
              <a:buSzPts val="1800"/>
              <a:buFont typeface="Kumar One"/>
              <a:buNone/>
              <a:defRPr sz="1800">
                <a:latin typeface="Kumar One"/>
                <a:ea typeface="Kumar One"/>
                <a:cs typeface="Kumar One"/>
                <a:sym typeface="Kumar One"/>
              </a:defRPr>
            </a:lvl3pPr>
            <a:lvl4pPr lvl="3" rtl="0">
              <a:spcBef>
                <a:spcPts val="1600"/>
              </a:spcBef>
              <a:spcAft>
                <a:spcPts val="0"/>
              </a:spcAft>
              <a:buSzPts val="1800"/>
              <a:buFont typeface="Kumar One"/>
              <a:buNone/>
              <a:defRPr sz="1800">
                <a:latin typeface="Kumar One"/>
                <a:ea typeface="Kumar One"/>
                <a:cs typeface="Kumar One"/>
                <a:sym typeface="Kumar One"/>
              </a:defRPr>
            </a:lvl4pPr>
            <a:lvl5pPr lvl="4" rtl="0">
              <a:spcBef>
                <a:spcPts val="1600"/>
              </a:spcBef>
              <a:spcAft>
                <a:spcPts val="0"/>
              </a:spcAft>
              <a:buSzPts val="1800"/>
              <a:buFont typeface="Kumar One"/>
              <a:buNone/>
              <a:defRPr sz="1800">
                <a:latin typeface="Kumar One"/>
                <a:ea typeface="Kumar One"/>
                <a:cs typeface="Kumar One"/>
                <a:sym typeface="Kumar One"/>
              </a:defRPr>
            </a:lvl5pPr>
            <a:lvl6pPr lvl="5" rtl="0">
              <a:spcBef>
                <a:spcPts val="1600"/>
              </a:spcBef>
              <a:spcAft>
                <a:spcPts val="0"/>
              </a:spcAft>
              <a:buSzPts val="1800"/>
              <a:buFont typeface="Kumar One"/>
              <a:buNone/>
              <a:defRPr sz="1800">
                <a:latin typeface="Kumar One"/>
                <a:ea typeface="Kumar One"/>
                <a:cs typeface="Kumar One"/>
                <a:sym typeface="Kumar One"/>
              </a:defRPr>
            </a:lvl6pPr>
            <a:lvl7pPr lvl="6" rtl="0">
              <a:spcBef>
                <a:spcPts val="1600"/>
              </a:spcBef>
              <a:spcAft>
                <a:spcPts val="0"/>
              </a:spcAft>
              <a:buSzPts val="1800"/>
              <a:buFont typeface="Kumar One"/>
              <a:buNone/>
              <a:defRPr sz="1800">
                <a:latin typeface="Kumar One"/>
                <a:ea typeface="Kumar One"/>
                <a:cs typeface="Kumar One"/>
                <a:sym typeface="Kumar One"/>
              </a:defRPr>
            </a:lvl7pPr>
            <a:lvl8pPr lvl="7" rtl="0">
              <a:spcBef>
                <a:spcPts val="1600"/>
              </a:spcBef>
              <a:spcAft>
                <a:spcPts val="0"/>
              </a:spcAft>
              <a:buSzPts val="1800"/>
              <a:buFont typeface="Kumar One"/>
              <a:buNone/>
              <a:defRPr sz="1800">
                <a:latin typeface="Kumar One"/>
                <a:ea typeface="Kumar One"/>
                <a:cs typeface="Kumar One"/>
                <a:sym typeface="Kumar One"/>
              </a:defRPr>
            </a:lvl8pPr>
            <a:lvl9pPr lvl="8" rtl="0">
              <a:spcBef>
                <a:spcPts val="1600"/>
              </a:spcBef>
              <a:spcAft>
                <a:spcPts val="1600"/>
              </a:spcAft>
              <a:buSzPts val="1800"/>
              <a:buFont typeface="Kumar One"/>
              <a:buNone/>
              <a:defRPr sz="1800">
                <a:latin typeface="Kumar One"/>
                <a:ea typeface="Kumar One"/>
                <a:cs typeface="Kumar One"/>
                <a:sym typeface="Kumar One"/>
              </a:defRPr>
            </a:lvl9pPr>
          </a:lstStyle>
          <a:p/>
        </p:txBody>
      </p:sp>
      <p:sp>
        <p:nvSpPr>
          <p:cNvPr id="166" name="Google Shape;166;p32"/>
          <p:cNvSpPr txBox="1"/>
          <p:nvPr>
            <p:ph idx="7" type="subTitle"/>
          </p:nvPr>
        </p:nvSpPr>
        <p:spPr>
          <a:xfrm>
            <a:off x="713232" y="2234184"/>
            <a:ext cx="24507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67" name="Google Shape;167;p32"/>
          <p:cNvSpPr txBox="1"/>
          <p:nvPr>
            <p:ph idx="8" type="subTitle"/>
          </p:nvPr>
        </p:nvSpPr>
        <p:spPr>
          <a:xfrm>
            <a:off x="3337560" y="2234184"/>
            <a:ext cx="24507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68" name="Google Shape;168;p32"/>
          <p:cNvSpPr txBox="1"/>
          <p:nvPr>
            <p:ph idx="9" type="subTitle"/>
          </p:nvPr>
        </p:nvSpPr>
        <p:spPr>
          <a:xfrm>
            <a:off x="5980176" y="2234184"/>
            <a:ext cx="24507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69" name="Google Shape;169;p32"/>
          <p:cNvSpPr txBox="1"/>
          <p:nvPr>
            <p:ph idx="13" type="subTitle"/>
          </p:nvPr>
        </p:nvSpPr>
        <p:spPr>
          <a:xfrm>
            <a:off x="713232" y="4019169"/>
            <a:ext cx="24507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70" name="Google Shape;170;p32"/>
          <p:cNvSpPr txBox="1"/>
          <p:nvPr>
            <p:ph idx="14" type="subTitle"/>
          </p:nvPr>
        </p:nvSpPr>
        <p:spPr>
          <a:xfrm>
            <a:off x="3337560" y="4019169"/>
            <a:ext cx="24507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71" name="Google Shape;171;p32"/>
          <p:cNvSpPr txBox="1"/>
          <p:nvPr>
            <p:ph idx="15" type="subTitle"/>
          </p:nvPr>
        </p:nvSpPr>
        <p:spPr>
          <a:xfrm>
            <a:off x="5980176" y="4019169"/>
            <a:ext cx="24507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72" name="Google Shape;172;p32"/>
          <p:cNvSpPr txBox="1"/>
          <p:nvPr>
            <p:ph type="title"/>
          </p:nvPr>
        </p:nvSpPr>
        <p:spPr>
          <a:xfrm>
            <a:off x="713225" y="543840"/>
            <a:ext cx="7699200" cy="478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9">
    <p:bg>
      <p:bgPr>
        <a:solidFill>
          <a:srgbClr val="9E9E9E"/>
        </a:solidFill>
      </p:bgPr>
    </p:bg>
    <p:spTree>
      <p:nvGrpSpPr>
        <p:cNvPr id="173" name="Shape 173"/>
        <p:cNvGrpSpPr/>
        <p:nvPr/>
      </p:nvGrpSpPr>
      <p:grpSpPr>
        <a:xfrm>
          <a:off x="0" y="0"/>
          <a:ext cx="0" cy="0"/>
          <a:chOff x="0" y="0"/>
          <a:chExt cx="0" cy="0"/>
        </a:xfrm>
      </p:grpSpPr>
      <p:sp>
        <p:nvSpPr>
          <p:cNvPr id="174" name="Google Shape;174;p33"/>
          <p:cNvSpPr/>
          <p:nvPr/>
        </p:nvSpPr>
        <p:spPr>
          <a:xfrm flipH="1">
            <a:off x="7166768" y="-2108650"/>
            <a:ext cx="1939200" cy="936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3"/>
          <p:cNvSpPr/>
          <p:nvPr/>
        </p:nvSpPr>
        <p:spPr>
          <a:xfrm flipH="1">
            <a:off x="-4724400" y="-2796375"/>
            <a:ext cx="12420744" cy="10712406"/>
          </a:xfrm>
          <a:custGeom>
            <a:rect b="b" l="l" r="r" t="t"/>
            <a:pathLst>
              <a:path extrusionOk="0" h="100920" w="117014">
                <a:moveTo>
                  <a:pt x="58984" y="5674"/>
                </a:moveTo>
                <a:cubicBezTo>
                  <a:pt x="59087" y="5674"/>
                  <a:pt x="59190" y="5726"/>
                  <a:pt x="59242" y="5829"/>
                </a:cubicBezTo>
                <a:cubicBezTo>
                  <a:pt x="59242" y="5829"/>
                  <a:pt x="58339" y="27726"/>
                  <a:pt x="64967" y="40801"/>
                </a:cubicBezTo>
                <a:cubicBezTo>
                  <a:pt x="65612" y="40440"/>
                  <a:pt x="66257" y="40079"/>
                  <a:pt x="66902" y="39718"/>
                </a:cubicBezTo>
                <a:cubicBezTo>
                  <a:pt x="76238" y="34483"/>
                  <a:pt x="85187" y="28628"/>
                  <a:pt x="94292" y="23057"/>
                </a:cubicBezTo>
                <a:cubicBezTo>
                  <a:pt x="96406" y="21768"/>
                  <a:pt x="98521" y="20478"/>
                  <a:pt x="100636" y="19215"/>
                </a:cubicBezTo>
                <a:cubicBezTo>
                  <a:pt x="100943" y="19031"/>
                  <a:pt x="101233" y="18733"/>
                  <a:pt x="101713" y="18733"/>
                </a:cubicBezTo>
                <a:cubicBezTo>
                  <a:pt x="101838" y="18733"/>
                  <a:pt x="101977" y="18754"/>
                  <a:pt x="102132" y="18802"/>
                </a:cubicBezTo>
                <a:cubicBezTo>
                  <a:pt x="99347" y="20581"/>
                  <a:pt x="96664" y="22258"/>
                  <a:pt x="94034" y="23960"/>
                </a:cubicBezTo>
                <a:cubicBezTo>
                  <a:pt x="86890" y="28654"/>
                  <a:pt x="79926" y="33606"/>
                  <a:pt x="74278" y="40157"/>
                </a:cubicBezTo>
                <a:cubicBezTo>
                  <a:pt x="72395" y="42246"/>
                  <a:pt x="70925" y="44670"/>
                  <a:pt x="69868" y="47301"/>
                </a:cubicBezTo>
                <a:cubicBezTo>
                  <a:pt x="72136" y="49263"/>
                  <a:pt x="75035" y="50344"/>
                  <a:pt x="78040" y="50344"/>
                </a:cubicBezTo>
                <a:cubicBezTo>
                  <a:pt x="78076" y="50344"/>
                  <a:pt x="78111" y="50344"/>
                  <a:pt x="78147" y="50344"/>
                </a:cubicBezTo>
                <a:lnTo>
                  <a:pt x="78147" y="50731"/>
                </a:lnTo>
                <a:cubicBezTo>
                  <a:pt x="74768" y="50731"/>
                  <a:pt x="71544" y="52278"/>
                  <a:pt x="68862" y="55090"/>
                </a:cubicBezTo>
                <a:cubicBezTo>
                  <a:pt x="69223" y="57772"/>
                  <a:pt x="70358" y="60299"/>
                  <a:pt x="71957" y="62698"/>
                </a:cubicBezTo>
                <a:cubicBezTo>
                  <a:pt x="74974" y="67211"/>
                  <a:pt x="78920" y="70848"/>
                  <a:pt x="83331" y="73994"/>
                </a:cubicBezTo>
                <a:cubicBezTo>
                  <a:pt x="92151" y="80313"/>
                  <a:pt x="101255" y="86219"/>
                  <a:pt x="110643" y="91687"/>
                </a:cubicBezTo>
                <a:cubicBezTo>
                  <a:pt x="110901" y="91816"/>
                  <a:pt x="111107" y="92074"/>
                  <a:pt x="111159" y="92383"/>
                </a:cubicBezTo>
                <a:cubicBezTo>
                  <a:pt x="110514" y="92074"/>
                  <a:pt x="109869" y="91764"/>
                  <a:pt x="109250" y="91429"/>
                </a:cubicBezTo>
                <a:cubicBezTo>
                  <a:pt x="99862" y="86193"/>
                  <a:pt x="90655" y="80648"/>
                  <a:pt x="82196" y="73994"/>
                </a:cubicBezTo>
                <a:cubicBezTo>
                  <a:pt x="76496" y="69507"/>
                  <a:pt x="70667" y="65225"/>
                  <a:pt x="64839" y="60970"/>
                </a:cubicBezTo>
                <a:cubicBezTo>
                  <a:pt x="63833" y="63033"/>
                  <a:pt x="63059" y="65200"/>
                  <a:pt x="62543" y="67418"/>
                </a:cubicBezTo>
                <a:cubicBezTo>
                  <a:pt x="60944" y="73917"/>
                  <a:pt x="59887" y="82840"/>
                  <a:pt x="59784" y="95065"/>
                </a:cubicBezTo>
                <a:cubicBezTo>
                  <a:pt x="59784" y="95168"/>
                  <a:pt x="59680" y="95246"/>
                  <a:pt x="59577" y="95246"/>
                </a:cubicBezTo>
                <a:cubicBezTo>
                  <a:pt x="59564" y="95249"/>
                  <a:pt x="59550" y="95251"/>
                  <a:pt x="59537" y="95251"/>
                </a:cubicBezTo>
                <a:cubicBezTo>
                  <a:pt x="59448" y="95251"/>
                  <a:pt x="59364" y="95181"/>
                  <a:pt x="59319" y="95091"/>
                </a:cubicBezTo>
                <a:cubicBezTo>
                  <a:pt x="59319" y="95091"/>
                  <a:pt x="60196" y="73607"/>
                  <a:pt x="53774" y="60506"/>
                </a:cubicBezTo>
                <a:cubicBezTo>
                  <a:pt x="45109" y="66928"/>
                  <a:pt x="36598" y="73556"/>
                  <a:pt x="27906" y="79926"/>
                </a:cubicBezTo>
                <a:cubicBezTo>
                  <a:pt x="21613" y="84517"/>
                  <a:pt x="14856" y="88437"/>
                  <a:pt x="8099" y="92306"/>
                </a:cubicBezTo>
                <a:cubicBezTo>
                  <a:pt x="7924" y="92417"/>
                  <a:pt x="7721" y="92469"/>
                  <a:pt x="7518" y="92469"/>
                </a:cubicBezTo>
                <a:cubicBezTo>
                  <a:pt x="7391" y="92469"/>
                  <a:pt x="7264" y="92449"/>
                  <a:pt x="7145" y="92409"/>
                </a:cubicBezTo>
                <a:cubicBezTo>
                  <a:pt x="8924" y="91300"/>
                  <a:pt x="10652" y="90191"/>
                  <a:pt x="12432" y="89108"/>
                </a:cubicBezTo>
                <a:cubicBezTo>
                  <a:pt x="20401" y="84310"/>
                  <a:pt x="28061" y="79049"/>
                  <a:pt x="35514" y="73478"/>
                </a:cubicBezTo>
                <a:cubicBezTo>
                  <a:pt x="39177" y="70770"/>
                  <a:pt x="42375" y="67418"/>
                  <a:pt x="44902" y="63626"/>
                </a:cubicBezTo>
                <a:cubicBezTo>
                  <a:pt x="47223" y="60093"/>
                  <a:pt x="48358" y="56663"/>
                  <a:pt x="48255" y="53258"/>
                </a:cubicBezTo>
                <a:cubicBezTo>
                  <a:pt x="46066" y="51528"/>
                  <a:pt x="43325" y="50576"/>
                  <a:pt x="40527" y="50576"/>
                </a:cubicBezTo>
                <a:cubicBezTo>
                  <a:pt x="40489" y="50576"/>
                  <a:pt x="40452" y="50576"/>
                  <a:pt x="40415" y="50576"/>
                </a:cubicBezTo>
                <a:lnTo>
                  <a:pt x="40415" y="50215"/>
                </a:lnTo>
                <a:lnTo>
                  <a:pt x="40440" y="50215"/>
                </a:lnTo>
                <a:cubicBezTo>
                  <a:pt x="42839" y="50189"/>
                  <a:pt x="45186" y="49441"/>
                  <a:pt x="47146" y="48049"/>
                </a:cubicBezTo>
                <a:cubicBezTo>
                  <a:pt x="46476" y="46346"/>
                  <a:pt x="45573" y="44722"/>
                  <a:pt x="44490" y="43252"/>
                </a:cubicBezTo>
                <a:cubicBezTo>
                  <a:pt x="41369" y="38893"/>
                  <a:pt x="37500" y="35308"/>
                  <a:pt x="33245" y="32084"/>
                </a:cubicBezTo>
                <a:cubicBezTo>
                  <a:pt x="25353" y="26178"/>
                  <a:pt x="16971" y="21072"/>
                  <a:pt x="8408" y="16197"/>
                </a:cubicBezTo>
                <a:cubicBezTo>
                  <a:pt x="7557" y="15707"/>
                  <a:pt x="6706" y="15217"/>
                  <a:pt x="5829" y="14701"/>
                </a:cubicBezTo>
                <a:lnTo>
                  <a:pt x="6010" y="14417"/>
                </a:lnTo>
                <a:cubicBezTo>
                  <a:pt x="7557" y="15243"/>
                  <a:pt x="9105" y="16017"/>
                  <a:pt x="10626" y="16919"/>
                </a:cubicBezTo>
                <a:cubicBezTo>
                  <a:pt x="19240" y="22052"/>
                  <a:pt x="27906" y="27132"/>
                  <a:pt x="36469" y="32394"/>
                </a:cubicBezTo>
                <a:cubicBezTo>
                  <a:pt x="41807" y="35669"/>
                  <a:pt x="47172" y="38919"/>
                  <a:pt x="52743" y="41782"/>
                </a:cubicBezTo>
                <a:cubicBezTo>
                  <a:pt x="54239" y="39177"/>
                  <a:pt x="55348" y="36391"/>
                  <a:pt x="56018" y="33477"/>
                </a:cubicBezTo>
                <a:cubicBezTo>
                  <a:pt x="57617" y="26978"/>
                  <a:pt x="58675" y="18080"/>
                  <a:pt x="58778" y="5855"/>
                </a:cubicBezTo>
                <a:cubicBezTo>
                  <a:pt x="58778" y="5752"/>
                  <a:pt x="58881" y="5674"/>
                  <a:pt x="58984" y="5674"/>
                </a:cubicBezTo>
                <a:close/>
                <a:moveTo>
                  <a:pt x="1" y="0"/>
                </a:moveTo>
                <a:lnTo>
                  <a:pt x="1" y="100920"/>
                </a:lnTo>
                <a:lnTo>
                  <a:pt x="117013" y="100920"/>
                </a:lnTo>
                <a:lnTo>
                  <a:pt x="11701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3"/>
          <p:cNvSpPr/>
          <p:nvPr/>
        </p:nvSpPr>
        <p:spPr>
          <a:xfrm flipH="1">
            <a:off x="-38182"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3"/>
          <p:cNvSpPr txBox="1"/>
          <p:nvPr>
            <p:ph type="title"/>
          </p:nvPr>
        </p:nvSpPr>
        <p:spPr>
          <a:xfrm>
            <a:off x="4572000" y="482050"/>
            <a:ext cx="3751500" cy="87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sp>
        <p:nvSpPr>
          <p:cNvPr id="178" name="Google Shape;178;p33"/>
          <p:cNvSpPr txBox="1"/>
          <p:nvPr>
            <p:ph idx="1" type="subTitle"/>
          </p:nvPr>
        </p:nvSpPr>
        <p:spPr>
          <a:xfrm>
            <a:off x="4582850" y="1175825"/>
            <a:ext cx="3855900" cy="6162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Krona One"/>
              <a:buNone/>
              <a:defRPr sz="1800">
                <a:latin typeface="Kumar One"/>
                <a:ea typeface="Kumar One"/>
                <a:cs typeface="Kumar One"/>
                <a:sym typeface="Kumar One"/>
              </a:defRPr>
            </a:lvl1pPr>
            <a:lvl2pPr lvl="1" rtl="0">
              <a:spcBef>
                <a:spcPts val="1600"/>
              </a:spcBef>
              <a:spcAft>
                <a:spcPts val="0"/>
              </a:spcAft>
              <a:buSzPts val="1800"/>
              <a:buFont typeface="Courier New"/>
              <a:buNone/>
              <a:defRPr b="1" sz="1800">
                <a:latin typeface="Courier New"/>
                <a:ea typeface="Courier New"/>
                <a:cs typeface="Courier New"/>
                <a:sym typeface="Courier New"/>
              </a:defRPr>
            </a:lvl2pPr>
            <a:lvl3pPr lvl="2" rtl="0">
              <a:spcBef>
                <a:spcPts val="1600"/>
              </a:spcBef>
              <a:spcAft>
                <a:spcPts val="0"/>
              </a:spcAft>
              <a:buSzPts val="1800"/>
              <a:buFont typeface="Courier New"/>
              <a:buNone/>
              <a:defRPr b="1" sz="1800">
                <a:latin typeface="Courier New"/>
                <a:ea typeface="Courier New"/>
                <a:cs typeface="Courier New"/>
                <a:sym typeface="Courier New"/>
              </a:defRPr>
            </a:lvl3pPr>
            <a:lvl4pPr lvl="3" rtl="0">
              <a:spcBef>
                <a:spcPts val="1600"/>
              </a:spcBef>
              <a:spcAft>
                <a:spcPts val="0"/>
              </a:spcAft>
              <a:buSzPts val="1800"/>
              <a:buFont typeface="Courier New"/>
              <a:buNone/>
              <a:defRPr b="1" sz="1800">
                <a:latin typeface="Courier New"/>
                <a:ea typeface="Courier New"/>
                <a:cs typeface="Courier New"/>
                <a:sym typeface="Courier New"/>
              </a:defRPr>
            </a:lvl4pPr>
            <a:lvl5pPr lvl="4" rtl="0">
              <a:spcBef>
                <a:spcPts val="1600"/>
              </a:spcBef>
              <a:spcAft>
                <a:spcPts val="0"/>
              </a:spcAft>
              <a:buSzPts val="1800"/>
              <a:buFont typeface="Courier New"/>
              <a:buNone/>
              <a:defRPr b="1" sz="1800">
                <a:latin typeface="Courier New"/>
                <a:ea typeface="Courier New"/>
                <a:cs typeface="Courier New"/>
                <a:sym typeface="Courier New"/>
              </a:defRPr>
            </a:lvl5pPr>
            <a:lvl6pPr lvl="5" rtl="0">
              <a:spcBef>
                <a:spcPts val="1600"/>
              </a:spcBef>
              <a:spcAft>
                <a:spcPts val="0"/>
              </a:spcAft>
              <a:buSzPts val="1800"/>
              <a:buFont typeface="Courier New"/>
              <a:buNone/>
              <a:defRPr b="1" sz="1800">
                <a:latin typeface="Courier New"/>
                <a:ea typeface="Courier New"/>
                <a:cs typeface="Courier New"/>
                <a:sym typeface="Courier New"/>
              </a:defRPr>
            </a:lvl6pPr>
            <a:lvl7pPr lvl="6" rtl="0">
              <a:spcBef>
                <a:spcPts val="1600"/>
              </a:spcBef>
              <a:spcAft>
                <a:spcPts val="0"/>
              </a:spcAft>
              <a:buSzPts val="1800"/>
              <a:buFont typeface="Courier New"/>
              <a:buNone/>
              <a:defRPr b="1" sz="1800">
                <a:latin typeface="Courier New"/>
                <a:ea typeface="Courier New"/>
                <a:cs typeface="Courier New"/>
                <a:sym typeface="Courier New"/>
              </a:defRPr>
            </a:lvl7pPr>
            <a:lvl8pPr lvl="7" rtl="0">
              <a:spcBef>
                <a:spcPts val="1600"/>
              </a:spcBef>
              <a:spcAft>
                <a:spcPts val="0"/>
              </a:spcAft>
              <a:buSzPts val="1800"/>
              <a:buFont typeface="Courier New"/>
              <a:buNone/>
              <a:defRPr b="1" sz="1800">
                <a:latin typeface="Courier New"/>
                <a:ea typeface="Courier New"/>
                <a:cs typeface="Courier New"/>
                <a:sym typeface="Courier New"/>
              </a:defRPr>
            </a:lvl8pPr>
            <a:lvl9pPr lvl="8" rtl="0">
              <a:spcBef>
                <a:spcPts val="1600"/>
              </a:spcBef>
              <a:spcAft>
                <a:spcPts val="1600"/>
              </a:spcAft>
              <a:buSzPts val="1800"/>
              <a:buFont typeface="Courier New"/>
              <a:buNone/>
              <a:defRPr b="1" sz="1800">
                <a:latin typeface="Courier New"/>
                <a:ea typeface="Courier New"/>
                <a:cs typeface="Courier New"/>
                <a:sym typeface="Courier New"/>
              </a:defRPr>
            </a:lvl9pPr>
          </a:lstStyle>
          <a:p/>
        </p:txBody>
      </p:sp>
      <p:sp>
        <p:nvSpPr>
          <p:cNvPr id="179" name="Google Shape;179;p33"/>
          <p:cNvSpPr txBox="1"/>
          <p:nvPr/>
        </p:nvSpPr>
        <p:spPr>
          <a:xfrm>
            <a:off x="4574750" y="4045925"/>
            <a:ext cx="3773400" cy="55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chemeClr val="dk1"/>
                </a:solidFill>
                <a:latin typeface="Bitter"/>
                <a:ea typeface="Bitter"/>
                <a:cs typeface="Bitter"/>
                <a:sym typeface="Bitter"/>
              </a:rPr>
              <a:t>CREDITS: This presentation template was created by </a:t>
            </a:r>
            <a:r>
              <a:rPr lang="en" sz="1200">
                <a:solidFill>
                  <a:schemeClr val="dk1"/>
                </a:solidFill>
                <a:uFill>
                  <a:noFill/>
                </a:uFill>
                <a:latin typeface="Bitter"/>
                <a:ea typeface="Bitter"/>
                <a:cs typeface="Bitter"/>
                <a:sym typeface="Bitter"/>
                <a:hlinkClick r:id="rId2">
                  <a:extLst>
                    <a:ext uri="{A12FA001-AC4F-418D-AE19-62706E023703}">
                      <ahyp:hlinkClr val="tx"/>
                    </a:ext>
                  </a:extLst>
                </a:hlinkClick>
              </a:rPr>
              <a:t>Slidesgo</a:t>
            </a:r>
            <a:r>
              <a:rPr lang="en" sz="1200">
                <a:solidFill>
                  <a:schemeClr val="dk1"/>
                </a:solidFill>
                <a:latin typeface="Bitter"/>
                <a:ea typeface="Bitter"/>
                <a:cs typeface="Bitter"/>
                <a:sym typeface="Bitter"/>
              </a:rPr>
              <a:t>, including icons by </a:t>
            </a:r>
            <a:r>
              <a:rPr lang="en" sz="1200">
                <a:solidFill>
                  <a:schemeClr val="dk1"/>
                </a:solidFill>
                <a:uFill>
                  <a:noFill/>
                </a:uFill>
                <a:latin typeface="Bitter"/>
                <a:ea typeface="Bitter"/>
                <a:cs typeface="Bitter"/>
                <a:sym typeface="Bitter"/>
                <a:hlinkClick r:id="rId3">
                  <a:extLst>
                    <a:ext uri="{A12FA001-AC4F-418D-AE19-62706E023703}">
                      <ahyp:hlinkClr val="tx"/>
                    </a:ext>
                  </a:extLst>
                </a:hlinkClick>
              </a:rPr>
              <a:t>Flaticon</a:t>
            </a:r>
            <a:r>
              <a:rPr lang="en" sz="1200">
                <a:solidFill>
                  <a:schemeClr val="dk1"/>
                </a:solidFill>
                <a:latin typeface="Bitter"/>
                <a:ea typeface="Bitter"/>
                <a:cs typeface="Bitter"/>
                <a:sym typeface="Bitter"/>
              </a:rPr>
              <a:t>, infographics &amp; images by </a:t>
            </a:r>
            <a:r>
              <a:rPr lang="en" sz="1200">
                <a:solidFill>
                  <a:schemeClr val="dk1"/>
                </a:solidFill>
                <a:uFill>
                  <a:noFill/>
                </a:uFill>
                <a:latin typeface="Bitter"/>
                <a:ea typeface="Bitter"/>
                <a:cs typeface="Bitter"/>
                <a:sym typeface="Bitter"/>
                <a:hlinkClick r:id="rId4">
                  <a:extLst>
                    <a:ext uri="{A12FA001-AC4F-418D-AE19-62706E023703}">
                      <ahyp:hlinkClr val="tx"/>
                    </a:ext>
                  </a:extLst>
                </a:hlinkClick>
              </a:rPr>
              <a:t>Freepik</a:t>
            </a:r>
            <a:r>
              <a:rPr lang="en" sz="1200">
                <a:solidFill>
                  <a:schemeClr val="dk1"/>
                </a:solidFill>
                <a:latin typeface="Bitter"/>
                <a:ea typeface="Bitter"/>
                <a:cs typeface="Bitter"/>
                <a:sym typeface="Bitter"/>
              </a:rPr>
              <a:t> </a:t>
            </a:r>
            <a:endParaRPr sz="1200">
              <a:solidFill>
                <a:schemeClr val="dk1"/>
              </a:solidFill>
              <a:latin typeface="Bitter"/>
              <a:ea typeface="Bitter"/>
              <a:cs typeface="Bitter"/>
              <a:sym typeface="Bitter"/>
            </a:endParaRPr>
          </a:p>
        </p:txBody>
      </p:sp>
      <p:sp>
        <p:nvSpPr>
          <p:cNvPr id="180" name="Google Shape;180;p33"/>
          <p:cNvSpPr txBox="1"/>
          <p:nvPr>
            <p:ph idx="2" type="subTitle"/>
          </p:nvPr>
        </p:nvSpPr>
        <p:spPr>
          <a:xfrm>
            <a:off x="4582850" y="1986263"/>
            <a:ext cx="3855900" cy="8793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8">
    <p:bg>
      <p:bgPr>
        <a:solidFill>
          <a:srgbClr val="9E9E9E"/>
        </a:solidFill>
      </p:bgPr>
    </p:bg>
    <p:spTree>
      <p:nvGrpSpPr>
        <p:cNvPr id="181" name="Shape 181"/>
        <p:cNvGrpSpPr/>
        <p:nvPr/>
      </p:nvGrpSpPr>
      <p:grpSpPr>
        <a:xfrm>
          <a:off x="0" y="0"/>
          <a:ext cx="0" cy="0"/>
          <a:chOff x="0" y="0"/>
          <a:chExt cx="0" cy="0"/>
        </a:xfrm>
      </p:grpSpPr>
      <p:sp>
        <p:nvSpPr>
          <p:cNvPr id="182" name="Google Shape;182;p34"/>
          <p:cNvSpPr/>
          <p:nvPr/>
        </p:nvSpPr>
        <p:spPr>
          <a:xfrm>
            <a:off x="-1689050" y="-3748103"/>
            <a:ext cx="14655711" cy="12639725"/>
          </a:xfrm>
          <a:custGeom>
            <a:rect b="b" l="l" r="r" t="t"/>
            <a:pathLst>
              <a:path extrusionOk="0" h="100920" w="117014">
                <a:moveTo>
                  <a:pt x="58984" y="5674"/>
                </a:moveTo>
                <a:cubicBezTo>
                  <a:pt x="59087" y="5674"/>
                  <a:pt x="59190" y="5726"/>
                  <a:pt x="59242" y="5829"/>
                </a:cubicBezTo>
                <a:cubicBezTo>
                  <a:pt x="59242" y="5829"/>
                  <a:pt x="58339" y="27726"/>
                  <a:pt x="64967" y="40801"/>
                </a:cubicBezTo>
                <a:cubicBezTo>
                  <a:pt x="65612" y="40440"/>
                  <a:pt x="66257" y="40079"/>
                  <a:pt x="66902" y="39718"/>
                </a:cubicBezTo>
                <a:cubicBezTo>
                  <a:pt x="76238" y="34483"/>
                  <a:pt x="85187" y="28628"/>
                  <a:pt x="94292" y="23057"/>
                </a:cubicBezTo>
                <a:cubicBezTo>
                  <a:pt x="96406" y="21768"/>
                  <a:pt x="98521" y="20478"/>
                  <a:pt x="100636" y="19215"/>
                </a:cubicBezTo>
                <a:cubicBezTo>
                  <a:pt x="100943" y="19031"/>
                  <a:pt x="101233" y="18733"/>
                  <a:pt x="101713" y="18733"/>
                </a:cubicBezTo>
                <a:cubicBezTo>
                  <a:pt x="101838" y="18733"/>
                  <a:pt x="101977" y="18754"/>
                  <a:pt x="102132" y="18802"/>
                </a:cubicBezTo>
                <a:cubicBezTo>
                  <a:pt x="99347" y="20581"/>
                  <a:pt x="96664" y="22258"/>
                  <a:pt x="94034" y="23960"/>
                </a:cubicBezTo>
                <a:cubicBezTo>
                  <a:pt x="86890" y="28654"/>
                  <a:pt x="79926" y="33606"/>
                  <a:pt x="74278" y="40157"/>
                </a:cubicBezTo>
                <a:cubicBezTo>
                  <a:pt x="72395" y="42246"/>
                  <a:pt x="70925" y="44670"/>
                  <a:pt x="69868" y="47301"/>
                </a:cubicBezTo>
                <a:cubicBezTo>
                  <a:pt x="72136" y="49263"/>
                  <a:pt x="75035" y="50344"/>
                  <a:pt x="78040" y="50344"/>
                </a:cubicBezTo>
                <a:cubicBezTo>
                  <a:pt x="78076" y="50344"/>
                  <a:pt x="78111" y="50344"/>
                  <a:pt x="78147" y="50344"/>
                </a:cubicBezTo>
                <a:lnTo>
                  <a:pt x="78147" y="50731"/>
                </a:lnTo>
                <a:cubicBezTo>
                  <a:pt x="74768" y="50731"/>
                  <a:pt x="71544" y="52278"/>
                  <a:pt x="68862" y="55090"/>
                </a:cubicBezTo>
                <a:cubicBezTo>
                  <a:pt x="69223" y="57772"/>
                  <a:pt x="70358" y="60299"/>
                  <a:pt x="71957" y="62698"/>
                </a:cubicBezTo>
                <a:cubicBezTo>
                  <a:pt x="74974" y="67211"/>
                  <a:pt x="78920" y="70848"/>
                  <a:pt x="83331" y="73994"/>
                </a:cubicBezTo>
                <a:cubicBezTo>
                  <a:pt x="92151" y="80313"/>
                  <a:pt x="101255" y="86219"/>
                  <a:pt x="110643" y="91687"/>
                </a:cubicBezTo>
                <a:cubicBezTo>
                  <a:pt x="110901" y="91816"/>
                  <a:pt x="111107" y="92074"/>
                  <a:pt x="111159" y="92383"/>
                </a:cubicBezTo>
                <a:cubicBezTo>
                  <a:pt x="110514" y="92074"/>
                  <a:pt x="109869" y="91764"/>
                  <a:pt x="109250" y="91429"/>
                </a:cubicBezTo>
                <a:cubicBezTo>
                  <a:pt x="99862" y="86193"/>
                  <a:pt x="90655" y="80648"/>
                  <a:pt x="82196" y="73994"/>
                </a:cubicBezTo>
                <a:cubicBezTo>
                  <a:pt x="76496" y="69507"/>
                  <a:pt x="70667" y="65225"/>
                  <a:pt x="64839" y="60970"/>
                </a:cubicBezTo>
                <a:cubicBezTo>
                  <a:pt x="63833" y="63033"/>
                  <a:pt x="63059" y="65200"/>
                  <a:pt x="62543" y="67418"/>
                </a:cubicBezTo>
                <a:cubicBezTo>
                  <a:pt x="60944" y="73917"/>
                  <a:pt x="59887" y="82840"/>
                  <a:pt x="59784" y="95065"/>
                </a:cubicBezTo>
                <a:cubicBezTo>
                  <a:pt x="59784" y="95168"/>
                  <a:pt x="59680" y="95246"/>
                  <a:pt x="59577" y="95246"/>
                </a:cubicBezTo>
                <a:cubicBezTo>
                  <a:pt x="59564" y="95249"/>
                  <a:pt x="59550" y="95251"/>
                  <a:pt x="59537" y="95251"/>
                </a:cubicBezTo>
                <a:cubicBezTo>
                  <a:pt x="59448" y="95251"/>
                  <a:pt x="59364" y="95181"/>
                  <a:pt x="59319" y="95091"/>
                </a:cubicBezTo>
                <a:cubicBezTo>
                  <a:pt x="59319" y="95091"/>
                  <a:pt x="60196" y="73607"/>
                  <a:pt x="53774" y="60506"/>
                </a:cubicBezTo>
                <a:cubicBezTo>
                  <a:pt x="45109" y="66928"/>
                  <a:pt x="36598" y="73556"/>
                  <a:pt x="27906" y="79926"/>
                </a:cubicBezTo>
                <a:cubicBezTo>
                  <a:pt x="21613" y="84517"/>
                  <a:pt x="14856" y="88437"/>
                  <a:pt x="8099" y="92306"/>
                </a:cubicBezTo>
                <a:cubicBezTo>
                  <a:pt x="7924" y="92417"/>
                  <a:pt x="7721" y="92469"/>
                  <a:pt x="7518" y="92469"/>
                </a:cubicBezTo>
                <a:cubicBezTo>
                  <a:pt x="7391" y="92469"/>
                  <a:pt x="7264" y="92449"/>
                  <a:pt x="7145" y="92409"/>
                </a:cubicBezTo>
                <a:cubicBezTo>
                  <a:pt x="8924" y="91300"/>
                  <a:pt x="10652" y="90191"/>
                  <a:pt x="12432" y="89108"/>
                </a:cubicBezTo>
                <a:cubicBezTo>
                  <a:pt x="20401" y="84310"/>
                  <a:pt x="28061" y="79049"/>
                  <a:pt x="35514" y="73478"/>
                </a:cubicBezTo>
                <a:cubicBezTo>
                  <a:pt x="39177" y="70770"/>
                  <a:pt x="42375" y="67418"/>
                  <a:pt x="44902" y="63626"/>
                </a:cubicBezTo>
                <a:cubicBezTo>
                  <a:pt x="47223" y="60093"/>
                  <a:pt x="48358" y="56663"/>
                  <a:pt x="48255" y="53258"/>
                </a:cubicBezTo>
                <a:cubicBezTo>
                  <a:pt x="46066" y="51528"/>
                  <a:pt x="43325" y="50576"/>
                  <a:pt x="40527" y="50576"/>
                </a:cubicBezTo>
                <a:cubicBezTo>
                  <a:pt x="40489" y="50576"/>
                  <a:pt x="40452" y="50576"/>
                  <a:pt x="40415" y="50576"/>
                </a:cubicBezTo>
                <a:lnTo>
                  <a:pt x="40415" y="50215"/>
                </a:lnTo>
                <a:lnTo>
                  <a:pt x="40440" y="50215"/>
                </a:lnTo>
                <a:cubicBezTo>
                  <a:pt x="42839" y="50189"/>
                  <a:pt x="45186" y="49441"/>
                  <a:pt x="47146" y="48049"/>
                </a:cubicBezTo>
                <a:cubicBezTo>
                  <a:pt x="46476" y="46346"/>
                  <a:pt x="45573" y="44722"/>
                  <a:pt x="44490" y="43252"/>
                </a:cubicBezTo>
                <a:cubicBezTo>
                  <a:pt x="41369" y="38893"/>
                  <a:pt x="37500" y="35308"/>
                  <a:pt x="33245" y="32084"/>
                </a:cubicBezTo>
                <a:cubicBezTo>
                  <a:pt x="25353" y="26178"/>
                  <a:pt x="16971" y="21072"/>
                  <a:pt x="8408" y="16197"/>
                </a:cubicBezTo>
                <a:cubicBezTo>
                  <a:pt x="7557" y="15707"/>
                  <a:pt x="6706" y="15217"/>
                  <a:pt x="5829" y="14701"/>
                </a:cubicBezTo>
                <a:lnTo>
                  <a:pt x="6010" y="14417"/>
                </a:lnTo>
                <a:cubicBezTo>
                  <a:pt x="7557" y="15243"/>
                  <a:pt x="9105" y="16017"/>
                  <a:pt x="10626" y="16919"/>
                </a:cubicBezTo>
                <a:cubicBezTo>
                  <a:pt x="19240" y="22052"/>
                  <a:pt x="27906" y="27132"/>
                  <a:pt x="36469" y="32394"/>
                </a:cubicBezTo>
                <a:cubicBezTo>
                  <a:pt x="41807" y="35669"/>
                  <a:pt x="47172" y="38919"/>
                  <a:pt x="52743" y="41782"/>
                </a:cubicBezTo>
                <a:cubicBezTo>
                  <a:pt x="54239" y="39177"/>
                  <a:pt x="55348" y="36391"/>
                  <a:pt x="56018" y="33477"/>
                </a:cubicBezTo>
                <a:cubicBezTo>
                  <a:pt x="57617" y="26978"/>
                  <a:pt x="58675" y="18080"/>
                  <a:pt x="58778" y="5855"/>
                </a:cubicBezTo>
                <a:cubicBezTo>
                  <a:pt x="58778" y="5752"/>
                  <a:pt x="58881" y="5674"/>
                  <a:pt x="58984" y="5674"/>
                </a:cubicBezTo>
                <a:close/>
                <a:moveTo>
                  <a:pt x="1" y="0"/>
                </a:moveTo>
                <a:lnTo>
                  <a:pt x="1" y="100920"/>
                </a:lnTo>
                <a:lnTo>
                  <a:pt x="117013" y="100920"/>
                </a:lnTo>
                <a:lnTo>
                  <a:pt x="11701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4"/>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9">
    <p:bg>
      <p:bgPr>
        <a:solidFill>
          <a:srgbClr val="9E9E9E"/>
        </a:solidFill>
      </p:bgPr>
    </p:bg>
    <p:spTree>
      <p:nvGrpSpPr>
        <p:cNvPr id="184" name="Shape 184"/>
        <p:cNvGrpSpPr/>
        <p:nvPr/>
      </p:nvGrpSpPr>
      <p:grpSpPr>
        <a:xfrm>
          <a:off x="0" y="0"/>
          <a:ext cx="0" cy="0"/>
          <a:chOff x="0" y="0"/>
          <a:chExt cx="0" cy="0"/>
        </a:xfrm>
      </p:grpSpPr>
      <p:sp>
        <p:nvSpPr>
          <p:cNvPr id="185" name="Google Shape;185;p35"/>
          <p:cNvSpPr/>
          <p:nvPr/>
        </p:nvSpPr>
        <p:spPr>
          <a:xfrm>
            <a:off x="6070975" y="-166400"/>
            <a:ext cx="3073037" cy="5476600"/>
          </a:xfrm>
          <a:custGeom>
            <a:rect b="b" l="l" r="r" t="t"/>
            <a:pathLst>
              <a:path extrusionOk="0" h="96717" w="52227">
                <a:moveTo>
                  <a:pt x="25815" y="4509"/>
                </a:moveTo>
                <a:cubicBezTo>
                  <a:pt x="25921" y="4509"/>
                  <a:pt x="26008" y="4579"/>
                  <a:pt x="26075" y="4669"/>
                </a:cubicBezTo>
                <a:cubicBezTo>
                  <a:pt x="26075" y="4669"/>
                  <a:pt x="23960" y="49184"/>
                  <a:pt x="48358" y="49184"/>
                </a:cubicBezTo>
                <a:lnTo>
                  <a:pt x="48358" y="49545"/>
                </a:lnTo>
                <a:cubicBezTo>
                  <a:pt x="48342" y="49545"/>
                  <a:pt x="48326" y="49545"/>
                  <a:pt x="48311" y="49545"/>
                </a:cubicBezTo>
                <a:cubicBezTo>
                  <a:pt x="40180" y="49545"/>
                  <a:pt x="32826" y="56167"/>
                  <a:pt x="29943" y="66257"/>
                </a:cubicBezTo>
                <a:cubicBezTo>
                  <a:pt x="28061" y="72756"/>
                  <a:pt x="26797" y="81654"/>
                  <a:pt x="26694" y="93879"/>
                </a:cubicBezTo>
                <a:cubicBezTo>
                  <a:pt x="26694" y="93879"/>
                  <a:pt x="26694" y="94085"/>
                  <a:pt x="26436" y="94085"/>
                </a:cubicBezTo>
                <a:cubicBezTo>
                  <a:pt x="26307" y="94085"/>
                  <a:pt x="26204" y="94034"/>
                  <a:pt x="26152" y="93931"/>
                </a:cubicBezTo>
                <a:cubicBezTo>
                  <a:pt x="26152" y="93931"/>
                  <a:pt x="28267" y="49416"/>
                  <a:pt x="3843" y="49416"/>
                </a:cubicBezTo>
                <a:lnTo>
                  <a:pt x="3843" y="49055"/>
                </a:lnTo>
                <a:lnTo>
                  <a:pt x="3869" y="49055"/>
                </a:lnTo>
                <a:cubicBezTo>
                  <a:pt x="12019" y="49055"/>
                  <a:pt x="19369" y="42427"/>
                  <a:pt x="22284" y="32317"/>
                </a:cubicBezTo>
                <a:cubicBezTo>
                  <a:pt x="24140" y="25817"/>
                  <a:pt x="25404" y="16919"/>
                  <a:pt x="25533" y="4720"/>
                </a:cubicBezTo>
                <a:cubicBezTo>
                  <a:pt x="25533" y="4720"/>
                  <a:pt x="25533" y="4514"/>
                  <a:pt x="25765" y="4514"/>
                </a:cubicBezTo>
                <a:cubicBezTo>
                  <a:pt x="25782" y="4511"/>
                  <a:pt x="25799" y="4509"/>
                  <a:pt x="25815" y="4509"/>
                </a:cubicBezTo>
                <a:close/>
                <a:moveTo>
                  <a:pt x="0" y="1"/>
                </a:moveTo>
                <a:lnTo>
                  <a:pt x="0" y="96716"/>
                </a:lnTo>
                <a:lnTo>
                  <a:pt x="52227" y="96716"/>
                </a:lnTo>
                <a:lnTo>
                  <a:pt x="522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5"/>
          <p:cNvSpPr/>
          <p:nvPr/>
        </p:nvSpPr>
        <p:spPr>
          <a:xfrm>
            <a:off x="3425" y="-224875"/>
            <a:ext cx="3073037" cy="5476600"/>
          </a:xfrm>
          <a:custGeom>
            <a:rect b="b" l="l" r="r" t="t"/>
            <a:pathLst>
              <a:path extrusionOk="0" h="96717" w="52227">
                <a:moveTo>
                  <a:pt x="25815" y="4509"/>
                </a:moveTo>
                <a:cubicBezTo>
                  <a:pt x="25921" y="4509"/>
                  <a:pt x="26008" y="4579"/>
                  <a:pt x="26075" y="4669"/>
                </a:cubicBezTo>
                <a:cubicBezTo>
                  <a:pt x="26075" y="4669"/>
                  <a:pt x="23960" y="49184"/>
                  <a:pt x="48358" y="49184"/>
                </a:cubicBezTo>
                <a:lnTo>
                  <a:pt x="48358" y="49545"/>
                </a:lnTo>
                <a:cubicBezTo>
                  <a:pt x="48342" y="49545"/>
                  <a:pt x="48326" y="49545"/>
                  <a:pt x="48311" y="49545"/>
                </a:cubicBezTo>
                <a:cubicBezTo>
                  <a:pt x="40180" y="49545"/>
                  <a:pt x="32826" y="56167"/>
                  <a:pt x="29943" y="66257"/>
                </a:cubicBezTo>
                <a:cubicBezTo>
                  <a:pt x="28061" y="72756"/>
                  <a:pt x="26797" y="81654"/>
                  <a:pt x="26694" y="93879"/>
                </a:cubicBezTo>
                <a:cubicBezTo>
                  <a:pt x="26694" y="93879"/>
                  <a:pt x="26694" y="94085"/>
                  <a:pt x="26436" y="94085"/>
                </a:cubicBezTo>
                <a:cubicBezTo>
                  <a:pt x="26307" y="94085"/>
                  <a:pt x="26204" y="94034"/>
                  <a:pt x="26152" y="93931"/>
                </a:cubicBezTo>
                <a:cubicBezTo>
                  <a:pt x="26152" y="93931"/>
                  <a:pt x="28267" y="49416"/>
                  <a:pt x="3843" y="49416"/>
                </a:cubicBezTo>
                <a:lnTo>
                  <a:pt x="3843" y="49055"/>
                </a:lnTo>
                <a:lnTo>
                  <a:pt x="3869" y="49055"/>
                </a:lnTo>
                <a:cubicBezTo>
                  <a:pt x="12019" y="49055"/>
                  <a:pt x="19369" y="42427"/>
                  <a:pt x="22284" y="32317"/>
                </a:cubicBezTo>
                <a:cubicBezTo>
                  <a:pt x="24140" y="25817"/>
                  <a:pt x="25404" y="16919"/>
                  <a:pt x="25533" y="4720"/>
                </a:cubicBezTo>
                <a:cubicBezTo>
                  <a:pt x="25533" y="4720"/>
                  <a:pt x="25533" y="4514"/>
                  <a:pt x="25765" y="4514"/>
                </a:cubicBezTo>
                <a:cubicBezTo>
                  <a:pt x="25782" y="4511"/>
                  <a:pt x="25799" y="4509"/>
                  <a:pt x="25815" y="4509"/>
                </a:cubicBezTo>
                <a:close/>
                <a:moveTo>
                  <a:pt x="0" y="1"/>
                </a:moveTo>
                <a:lnTo>
                  <a:pt x="0" y="96716"/>
                </a:lnTo>
                <a:lnTo>
                  <a:pt x="52227" y="96716"/>
                </a:lnTo>
                <a:lnTo>
                  <a:pt x="522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5"/>
          <p:cNvSpPr/>
          <p:nvPr/>
        </p:nvSpPr>
        <p:spPr>
          <a:xfrm>
            <a:off x="2952875" y="-6875"/>
            <a:ext cx="3296100" cy="515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5"/>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9" name="Shape 189"/>
        <p:cNvGrpSpPr/>
        <p:nvPr/>
      </p:nvGrpSpPr>
      <p:grpSpPr>
        <a:xfrm>
          <a:off x="0" y="0"/>
          <a:ext cx="0" cy="0"/>
          <a:chOff x="0" y="0"/>
          <a:chExt cx="0" cy="0"/>
        </a:xfrm>
      </p:grpSpPr>
      <p:sp>
        <p:nvSpPr>
          <p:cNvPr id="190" name="Google Shape;190;p3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30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3000"/>
              <a:buNone/>
              <a:defRPr sz="1800"/>
            </a:lvl2pPr>
            <a:lvl3pPr indent="0" lvl="2" rtl="0">
              <a:spcBef>
                <a:spcPts val="0"/>
              </a:spcBef>
              <a:spcAft>
                <a:spcPts val="0"/>
              </a:spcAft>
              <a:buSzPts val="3000"/>
              <a:buNone/>
              <a:defRPr sz="1800"/>
            </a:lvl3pPr>
            <a:lvl4pPr indent="0" lvl="3" rtl="0">
              <a:spcBef>
                <a:spcPts val="0"/>
              </a:spcBef>
              <a:spcAft>
                <a:spcPts val="0"/>
              </a:spcAft>
              <a:buSzPts val="3000"/>
              <a:buNone/>
              <a:defRPr sz="1800"/>
            </a:lvl4pPr>
            <a:lvl5pPr indent="0" lvl="4" rtl="0">
              <a:spcBef>
                <a:spcPts val="0"/>
              </a:spcBef>
              <a:spcAft>
                <a:spcPts val="0"/>
              </a:spcAft>
              <a:buSzPts val="3000"/>
              <a:buNone/>
              <a:defRPr sz="1800"/>
            </a:lvl5pPr>
            <a:lvl6pPr indent="0" lvl="5" rtl="0">
              <a:spcBef>
                <a:spcPts val="0"/>
              </a:spcBef>
              <a:spcAft>
                <a:spcPts val="0"/>
              </a:spcAft>
              <a:buSzPts val="3000"/>
              <a:buNone/>
              <a:defRPr sz="1800"/>
            </a:lvl6pPr>
            <a:lvl7pPr indent="0" lvl="6" rtl="0">
              <a:spcBef>
                <a:spcPts val="0"/>
              </a:spcBef>
              <a:spcAft>
                <a:spcPts val="0"/>
              </a:spcAft>
              <a:buSzPts val="3000"/>
              <a:buNone/>
              <a:defRPr sz="1800"/>
            </a:lvl7pPr>
            <a:lvl8pPr indent="0" lvl="7" rtl="0">
              <a:spcBef>
                <a:spcPts val="0"/>
              </a:spcBef>
              <a:spcAft>
                <a:spcPts val="0"/>
              </a:spcAft>
              <a:buSzPts val="3000"/>
              <a:buNone/>
              <a:defRPr sz="1800"/>
            </a:lvl8pPr>
            <a:lvl9pPr indent="0" lvl="8" rtl="0">
              <a:spcBef>
                <a:spcPts val="0"/>
              </a:spcBef>
              <a:spcAft>
                <a:spcPts val="0"/>
              </a:spcAft>
              <a:buSzPts val="3000"/>
              <a:buNone/>
              <a:defRPr sz="1800"/>
            </a:lvl9pPr>
          </a:lstStyle>
          <a:p/>
        </p:txBody>
      </p:sp>
      <p:sp>
        <p:nvSpPr>
          <p:cNvPr id="191" name="Google Shape;191;p36"/>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2" name="Google Shape;192;p36"/>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3" name="Google Shape;193;p3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4" name="Google Shape;194;p3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_HEADER_1">
    <p:spTree>
      <p:nvGrpSpPr>
        <p:cNvPr id="195" name="Shape 195"/>
        <p:cNvGrpSpPr/>
        <p:nvPr/>
      </p:nvGrpSpPr>
      <p:grpSpPr>
        <a:xfrm>
          <a:off x="0" y="0"/>
          <a:ext cx="0" cy="0"/>
          <a:chOff x="0" y="0"/>
          <a:chExt cx="0" cy="0"/>
        </a:xfrm>
      </p:grpSpPr>
      <p:sp>
        <p:nvSpPr>
          <p:cNvPr id="196" name="Google Shape;196;p37"/>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4500"/>
              <a:buFont typeface="Gill Sans"/>
              <a:buNone/>
              <a:defRPr sz="4500"/>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sp>
        <p:nvSpPr>
          <p:cNvPr id="197" name="Google Shape;197;p3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800"/>
              <a:buNone/>
              <a:defRPr sz="1800">
                <a:solidFill>
                  <a:schemeClr val="lt1"/>
                </a:solidFill>
              </a:defRPr>
            </a:lvl1pPr>
            <a:lvl2pPr indent="-228600" lvl="1" marL="914400" rtl="0" algn="l">
              <a:lnSpc>
                <a:spcPct val="90000"/>
              </a:lnSpc>
              <a:spcBef>
                <a:spcPts val="1600"/>
              </a:spcBef>
              <a:spcAft>
                <a:spcPts val="0"/>
              </a:spcAft>
              <a:buClr>
                <a:schemeClr val="lt1"/>
              </a:buClr>
              <a:buSzPts val="1500"/>
              <a:buNone/>
              <a:defRPr sz="1500">
                <a:solidFill>
                  <a:schemeClr val="lt1"/>
                </a:solidFill>
              </a:defRPr>
            </a:lvl2pPr>
            <a:lvl3pPr indent="-228600" lvl="2" marL="1371600" rtl="0" algn="l">
              <a:lnSpc>
                <a:spcPct val="90000"/>
              </a:lnSpc>
              <a:spcBef>
                <a:spcPts val="1600"/>
              </a:spcBef>
              <a:spcAft>
                <a:spcPts val="0"/>
              </a:spcAft>
              <a:buClr>
                <a:schemeClr val="lt1"/>
              </a:buClr>
              <a:buSzPts val="1400"/>
              <a:buNone/>
              <a:defRPr sz="1400">
                <a:solidFill>
                  <a:schemeClr val="lt1"/>
                </a:solidFill>
              </a:defRPr>
            </a:lvl3pPr>
            <a:lvl4pPr indent="-228600" lvl="3" marL="1828800" rtl="0" algn="l">
              <a:lnSpc>
                <a:spcPct val="90000"/>
              </a:lnSpc>
              <a:spcBef>
                <a:spcPts val="1600"/>
              </a:spcBef>
              <a:spcAft>
                <a:spcPts val="0"/>
              </a:spcAft>
              <a:buClr>
                <a:schemeClr val="lt1"/>
              </a:buClr>
              <a:buSzPts val="1200"/>
              <a:buNone/>
              <a:defRPr sz="1200">
                <a:solidFill>
                  <a:schemeClr val="lt1"/>
                </a:solidFill>
              </a:defRPr>
            </a:lvl4pPr>
            <a:lvl5pPr indent="-228600" lvl="4" marL="2286000" rtl="0" algn="l">
              <a:lnSpc>
                <a:spcPct val="90000"/>
              </a:lnSpc>
              <a:spcBef>
                <a:spcPts val="1600"/>
              </a:spcBef>
              <a:spcAft>
                <a:spcPts val="0"/>
              </a:spcAft>
              <a:buClr>
                <a:schemeClr val="lt1"/>
              </a:buClr>
              <a:buSzPts val="1200"/>
              <a:buNone/>
              <a:defRPr sz="1200">
                <a:solidFill>
                  <a:schemeClr val="lt1"/>
                </a:solidFill>
              </a:defRPr>
            </a:lvl5pPr>
            <a:lvl6pPr indent="-228600" lvl="5" marL="2743200" rtl="0" algn="l">
              <a:lnSpc>
                <a:spcPct val="90000"/>
              </a:lnSpc>
              <a:spcBef>
                <a:spcPts val="1600"/>
              </a:spcBef>
              <a:spcAft>
                <a:spcPts val="0"/>
              </a:spcAft>
              <a:buClr>
                <a:schemeClr val="lt1"/>
              </a:buClr>
              <a:buSzPts val="1200"/>
              <a:buNone/>
              <a:defRPr sz="1200">
                <a:solidFill>
                  <a:schemeClr val="lt1"/>
                </a:solidFill>
              </a:defRPr>
            </a:lvl6pPr>
            <a:lvl7pPr indent="-228600" lvl="6" marL="3200400" rtl="0" algn="l">
              <a:lnSpc>
                <a:spcPct val="90000"/>
              </a:lnSpc>
              <a:spcBef>
                <a:spcPts val="1600"/>
              </a:spcBef>
              <a:spcAft>
                <a:spcPts val="0"/>
              </a:spcAft>
              <a:buClr>
                <a:schemeClr val="lt1"/>
              </a:buClr>
              <a:buSzPts val="1200"/>
              <a:buNone/>
              <a:defRPr sz="1200">
                <a:solidFill>
                  <a:schemeClr val="lt1"/>
                </a:solidFill>
              </a:defRPr>
            </a:lvl7pPr>
            <a:lvl8pPr indent="-228600" lvl="7" marL="3657600" rtl="0" algn="l">
              <a:lnSpc>
                <a:spcPct val="90000"/>
              </a:lnSpc>
              <a:spcBef>
                <a:spcPts val="1600"/>
              </a:spcBef>
              <a:spcAft>
                <a:spcPts val="0"/>
              </a:spcAft>
              <a:buClr>
                <a:schemeClr val="lt1"/>
              </a:buClr>
              <a:buSzPts val="1200"/>
              <a:buNone/>
              <a:defRPr sz="1200">
                <a:solidFill>
                  <a:schemeClr val="lt1"/>
                </a:solidFill>
              </a:defRPr>
            </a:lvl8pPr>
            <a:lvl9pPr indent="-228600" lvl="8" marL="4114800" rtl="0" algn="l">
              <a:lnSpc>
                <a:spcPct val="90000"/>
              </a:lnSpc>
              <a:spcBef>
                <a:spcPts val="1600"/>
              </a:spcBef>
              <a:spcAft>
                <a:spcPts val="1600"/>
              </a:spcAft>
              <a:buClr>
                <a:schemeClr val="lt1"/>
              </a:buClr>
              <a:buSzPts val="1200"/>
              <a:buNone/>
              <a:defRPr sz="1200">
                <a:solidFill>
                  <a:schemeClr val="lt1"/>
                </a:solidFill>
              </a:defRPr>
            </a:lvl9pPr>
          </a:lstStyle>
          <a:p/>
        </p:txBody>
      </p:sp>
      <p:sp>
        <p:nvSpPr>
          <p:cNvPr id="198" name="Google Shape;198;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9" name="Google Shape;199;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0" name="Google Shape;200;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pic>
        <p:nvPicPr>
          <p:cNvPr id="201" name="Google Shape;201;p37"/>
          <p:cNvPicPr preferRelativeResize="0"/>
          <p:nvPr/>
        </p:nvPicPr>
        <p:blipFill rotWithShape="1">
          <a:blip r:embed="rId2">
            <a:alphaModFix/>
          </a:blip>
          <a:srcRect b="0" l="0" r="0" t="0"/>
          <a:stretch/>
        </p:blipFill>
        <p:spPr>
          <a:xfrm>
            <a:off x="6561117" y="4770347"/>
            <a:ext cx="1851066" cy="27076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02" name="Shape 202"/>
        <p:cNvGrpSpPr/>
        <p:nvPr/>
      </p:nvGrpSpPr>
      <p:grpSpPr>
        <a:xfrm>
          <a:off x="0" y="0"/>
          <a:ext cx="0" cy="0"/>
          <a:chOff x="0" y="0"/>
          <a:chExt cx="0" cy="0"/>
        </a:xfrm>
      </p:grpSpPr>
      <p:sp>
        <p:nvSpPr>
          <p:cNvPr id="203" name="Google Shape;203;p3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2400"/>
              <a:buFont typeface="Gill Sans"/>
              <a:buNone/>
              <a:defRPr sz="2400"/>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sp>
        <p:nvSpPr>
          <p:cNvPr id="204" name="Google Shape;204;p3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rgbClr val="7F7F7F"/>
              </a:buClr>
              <a:buSzPts val="2400"/>
              <a:buChar char="●"/>
              <a:defRPr sz="2400"/>
            </a:lvl1pPr>
            <a:lvl2pPr indent="-361950" lvl="1" marL="914400" rtl="0" algn="l">
              <a:lnSpc>
                <a:spcPct val="90000"/>
              </a:lnSpc>
              <a:spcBef>
                <a:spcPts val="1600"/>
              </a:spcBef>
              <a:spcAft>
                <a:spcPts val="0"/>
              </a:spcAft>
              <a:buClr>
                <a:srgbClr val="7F7F7F"/>
              </a:buClr>
              <a:buSzPts val="2100"/>
              <a:buChar char="○"/>
              <a:defRPr sz="2100"/>
            </a:lvl2pPr>
            <a:lvl3pPr indent="-342900" lvl="2" marL="1371600" rtl="0" algn="l">
              <a:lnSpc>
                <a:spcPct val="90000"/>
              </a:lnSpc>
              <a:spcBef>
                <a:spcPts val="1600"/>
              </a:spcBef>
              <a:spcAft>
                <a:spcPts val="0"/>
              </a:spcAft>
              <a:buClr>
                <a:srgbClr val="7F7F7F"/>
              </a:buClr>
              <a:buSzPts val="1800"/>
              <a:buChar char="■"/>
              <a:defRPr sz="1800"/>
            </a:lvl3pPr>
            <a:lvl4pPr indent="-323850" lvl="3" marL="1828800" rtl="0" algn="l">
              <a:lnSpc>
                <a:spcPct val="90000"/>
              </a:lnSpc>
              <a:spcBef>
                <a:spcPts val="1600"/>
              </a:spcBef>
              <a:spcAft>
                <a:spcPts val="0"/>
              </a:spcAft>
              <a:buClr>
                <a:srgbClr val="7F7F7F"/>
              </a:buClr>
              <a:buSzPts val="1500"/>
              <a:buChar char="●"/>
              <a:defRPr sz="1500"/>
            </a:lvl4pPr>
            <a:lvl5pPr indent="-323850" lvl="4" marL="2286000" rtl="0" algn="l">
              <a:lnSpc>
                <a:spcPct val="90000"/>
              </a:lnSpc>
              <a:spcBef>
                <a:spcPts val="1600"/>
              </a:spcBef>
              <a:spcAft>
                <a:spcPts val="0"/>
              </a:spcAft>
              <a:buClr>
                <a:srgbClr val="7F7F7F"/>
              </a:buClr>
              <a:buSzPts val="1500"/>
              <a:buChar char="○"/>
              <a:defRPr sz="1500"/>
            </a:lvl5pPr>
            <a:lvl6pPr indent="-323850" lvl="5" marL="2743200" rtl="0" algn="l">
              <a:lnSpc>
                <a:spcPct val="90000"/>
              </a:lnSpc>
              <a:spcBef>
                <a:spcPts val="1600"/>
              </a:spcBef>
              <a:spcAft>
                <a:spcPts val="0"/>
              </a:spcAft>
              <a:buClr>
                <a:schemeClr val="lt1"/>
              </a:buClr>
              <a:buSzPts val="1500"/>
              <a:buChar char="■"/>
              <a:defRPr sz="1500"/>
            </a:lvl6pPr>
            <a:lvl7pPr indent="-323850" lvl="6" marL="3200400" rtl="0" algn="l">
              <a:lnSpc>
                <a:spcPct val="90000"/>
              </a:lnSpc>
              <a:spcBef>
                <a:spcPts val="1600"/>
              </a:spcBef>
              <a:spcAft>
                <a:spcPts val="0"/>
              </a:spcAft>
              <a:buClr>
                <a:schemeClr val="lt1"/>
              </a:buClr>
              <a:buSzPts val="1500"/>
              <a:buChar char="●"/>
              <a:defRPr sz="1500"/>
            </a:lvl7pPr>
            <a:lvl8pPr indent="-323850" lvl="7" marL="3657600" rtl="0" algn="l">
              <a:lnSpc>
                <a:spcPct val="90000"/>
              </a:lnSpc>
              <a:spcBef>
                <a:spcPts val="1600"/>
              </a:spcBef>
              <a:spcAft>
                <a:spcPts val="0"/>
              </a:spcAft>
              <a:buClr>
                <a:schemeClr val="lt1"/>
              </a:buClr>
              <a:buSzPts val="1500"/>
              <a:buChar char="○"/>
              <a:defRPr sz="1500"/>
            </a:lvl8pPr>
            <a:lvl9pPr indent="-323850" lvl="8" marL="4114800" rtl="0" algn="l">
              <a:lnSpc>
                <a:spcPct val="90000"/>
              </a:lnSpc>
              <a:spcBef>
                <a:spcPts val="1600"/>
              </a:spcBef>
              <a:spcAft>
                <a:spcPts val="1600"/>
              </a:spcAft>
              <a:buClr>
                <a:schemeClr val="lt1"/>
              </a:buClr>
              <a:buSzPts val="1500"/>
              <a:buChar char="■"/>
              <a:defRPr sz="1500"/>
            </a:lvl9pPr>
          </a:lstStyle>
          <a:p/>
        </p:txBody>
      </p:sp>
      <p:sp>
        <p:nvSpPr>
          <p:cNvPr id="205" name="Google Shape;205;p3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7F7F7F"/>
              </a:buClr>
              <a:buSzPts val="1200"/>
              <a:buNone/>
              <a:defRPr sz="1200"/>
            </a:lvl1pPr>
            <a:lvl2pPr indent="-228600" lvl="1" marL="914400" rtl="0" algn="l">
              <a:lnSpc>
                <a:spcPct val="90000"/>
              </a:lnSpc>
              <a:spcBef>
                <a:spcPts val="1600"/>
              </a:spcBef>
              <a:spcAft>
                <a:spcPts val="0"/>
              </a:spcAft>
              <a:buClr>
                <a:srgbClr val="7F7F7F"/>
              </a:buClr>
              <a:buSzPts val="1100"/>
              <a:buNone/>
              <a:defRPr sz="1100"/>
            </a:lvl2pPr>
            <a:lvl3pPr indent="-228600" lvl="2" marL="1371600" rtl="0" algn="l">
              <a:lnSpc>
                <a:spcPct val="90000"/>
              </a:lnSpc>
              <a:spcBef>
                <a:spcPts val="1600"/>
              </a:spcBef>
              <a:spcAft>
                <a:spcPts val="0"/>
              </a:spcAft>
              <a:buClr>
                <a:srgbClr val="7F7F7F"/>
              </a:buClr>
              <a:buSzPts val="900"/>
              <a:buNone/>
              <a:defRPr sz="900"/>
            </a:lvl3pPr>
            <a:lvl4pPr indent="-228600" lvl="3" marL="1828800" rtl="0" algn="l">
              <a:lnSpc>
                <a:spcPct val="90000"/>
              </a:lnSpc>
              <a:spcBef>
                <a:spcPts val="1600"/>
              </a:spcBef>
              <a:spcAft>
                <a:spcPts val="0"/>
              </a:spcAft>
              <a:buClr>
                <a:srgbClr val="7F7F7F"/>
              </a:buClr>
              <a:buSzPts val="800"/>
              <a:buNone/>
              <a:defRPr sz="800"/>
            </a:lvl4pPr>
            <a:lvl5pPr indent="-228600" lvl="4" marL="2286000" rtl="0" algn="l">
              <a:lnSpc>
                <a:spcPct val="90000"/>
              </a:lnSpc>
              <a:spcBef>
                <a:spcPts val="1600"/>
              </a:spcBef>
              <a:spcAft>
                <a:spcPts val="0"/>
              </a:spcAft>
              <a:buClr>
                <a:srgbClr val="7F7F7F"/>
              </a:buClr>
              <a:buSzPts val="800"/>
              <a:buNone/>
              <a:defRPr sz="800"/>
            </a:lvl5pPr>
            <a:lvl6pPr indent="-228600" lvl="5" marL="2743200" rtl="0" algn="l">
              <a:lnSpc>
                <a:spcPct val="90000"/>
              </a:lnSpc>
              <a:spcBef>
                <a:spcPts val="1600"/>
              </a:spcBef>
              <a:spcAft>
                <a:spcPts val="0"/>
              </a:spcAft>
              <a:buClr>
                <a:schemeClr val="lt1"/>
              </a:buClr>
              <a:buSzPts val="800"/>
              <a:buNone/>
              <a:defRPr sz="800"/>
            </a:lvl6pPr>
            <a:lvl7pPr indent="-228600" lvl="6" marL="3200400" rtl="0" algn="l">
              <a:lnSpc>
                <a:spcPct val="90000"/>
              </a:lnSpc>
              <a:spcBef>
                <a:spcPts val="1600"/>
              </a:spcBef>
              <a:spcAft>
                <a:spcPts val="0"/>
              </a:spcAft>
              <a:buClr>
                <a:schemeClr val="lt1"/>
              </a:buClr>
              <a:buSzPts val="800"/>
              <a:buNone/>
              <a:defRPr sz="800"/>
            </a:lvl7pPr>
            <a:lvl8pPr indent="-228600" lvl="7" marL="3657600" rtl="0" algn="l">
              <a:lnSpc>
                <a:spcPct val="90000"/>
              </a:lnSpc>
              <a:spcBef>
                <a:spcPts val="1600"/>
              </a:spcBef>
              <a:spcAft>
                <a:spcPts val="0"/>
              </a:spcAft>
              <a:buClr>
                <a:schemeClr val="lt1"/>
              </a:buClr>
              <a:buSzPts val="800"/>
              <a:buNone/>
              <a:defRPr sz="800"/>
            </a:lvl8pPr>
            <a:lvl9pPr indent="-228600" lvl="8" marL="4114800" rtl="0" algn="l">
              <a:lnSpc>
                <a:spcPct val="90000"/>
              </a:lnSpc>
              <a:spcBef>
                <a:spcPts val="1600"/>
              </a:spcBef>
              <a:spcAft>
                <a:spcPts val="1600"/>
              </a:spcAft>
              <a:buClr>
                <a:schemeClr val="lt1"/>
              </a:buClr>
              <a:buSzPts val="800"/>
              <a:buNone/>
              <a:defRPr sz="800"/>
            </a:lvl9pPr>
          </a:lstStyle>
          <a:p/>
        </p:txBody>
      </p:sp>
      <p:sp>
        <p:nvSpPr>
          <p:cNvPr id="206" name="Google Shape;206;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7" name="Google Shape;207;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8" name="Google Shape;208;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pic>
        <p:nvPicPr>
          <p:cNvPr id="209" name="Google Shape;209;p38"/>
          <p:cNvPicPr preferRelativeResize="0"/>
          <p:nvPr/>
        </p:nvPicPr>
        <p:blipFill rotWithShape="1">
          <a:blip r:embed="rId2">
            <a:alphaModFix/>
          </a:blip>
          <a:srcRect b="0" l="0" r="0" t="0"/>
          <a:stretch/>
        </p:blipFill>
        <p:spPr>
          <a:xfrm>
            <a:off x="6561117" y="4770347"/>
            <a:ext cx="1851066" cy="27076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3" name="Shape 213"/>
        <p:cNvGrpSpPr/>
        <p:nvPr/>
      </p:nvGrpSpPr>
      <p:grpSpPr>
        <a:xfrm>
          <a:off x="0" y="0"/>
          <a:ext cx="0" cy="0"/>
          <a:chOff x="0" y="0"/>
          <a:chExt cx="0" cy="0"/>
        </a:xfrm>
      </p:grpSpPr>
      <p:grpSp>
        <p:nvGrpSpPr>
          <p:cNvPr id="214" name="Google Shape;214;p40"/>
          <p:cNvGrpSpPr/>
          <p:nvPr/>
        </p:nvGrpSpPr>
        <p:grpSpPr>
          <a:xfrm>
            <a:off x="-1030325" y="-997950"/>
            <a:ext cx="11981247" cy="7638224"/>
            <a:chOff x="-1030325" y="-997950"/>
            <a:chExt cx="11981247" cy="7638224"/>
          </a:xfrm>
        </p:grpSpPr>
        <p:sp>
          <p:nvSpPr>
            <p:cNvPr id="215" name="Google Shape;215;p40"/>
            <p:cNvSpPr/>
            <p:nvPr/>
          </p:nvSpPr>
          <p:spPr>
            <a:xfrm>
              <a:off x="-1030325" y="-997950"/>
              <a:ext cx="5829076" cy="4388935"/>
            </a:xfrm>
            <a:custGeom>
              <a:rect b="b" l="l" r="r" t="t"/>
              <a:pathLst>
                <a:path extrusionOk="0" h="68671" w="91204">
                  <a:moveTo>
                    <a:pt x="56246" y="0"/>
                  </a:moveTo>
                  <a:cubicBezTo>
                    <a:pt x="46995" y="0"/>
                    <a:pt x="37746" y="803"/>
                    <a:pt x="28633" y="2401"/>
                  </a:cubicBezTo>
                  <a:cubicBezTo>
                    <a:pt x="21361" y="3677"/>
                    <a:pt x="13674" y="5750"/>
                    <a:pt x="8867" y="11358"/>
                  </a:cubicBezTo>
                  <a:cubicBezTo>
                    <a:pt x="5768" y="14973"/>
                    <a:pt x="4241" y="19657"/>
                    <a:pt x="3113" y="24285"/>
                  </a:cubicBezTo>
                  <a:cubicBezTo>
                    <a:pt x="2016" y="28780"/>
                    <a:pt x="1229" y="33352"/>
                    <a:pt x="755" y="37953"/>
                  </a:cubicBezTo>
                  <a:cubicBezTo>
                    <a:pt x="1" y="45270"/>
                    <a:pt x="1016" y="51523"/>
                    <a:pt x="5237" y="57599"/>
                  </a:cubicBezTo>
                  <a:cubicBezTo>
                    <a:pt x="9588" y="63865"/>
                    <a:pt x="17019" y="68447"/>
                    <a:pt x="24726" y="68664"/>
                  </a:cubicBezTo>
                  <a:cubicBezTo>
                    <a:pt x="24894" y="68668"/>
                    <a:pt x="25062" y="68671"/>
                    <a:pt x="25231" y="68671"/>
                  </a:cubicBezTo>
                  <a:cubicBezTo>
                    <a:pt x="30937" y="68671"/>
                    <a:pt x="36669" y="66004"/>
                    <a:pt x="40303" y="61708"/>
                  </a:cubicBezTo>
                  <a:cubicBezTo>
                    <a:pt x="41924" y="59788"/>
                    <a:pt x="43128" y="57543"/>
                    <a:pt x="43727" y="55066"/>
                  </a:cubicBezTo>
                  <a:cubicBezTo>
                    <a:pt x="44361" y="52438"/>
                    <a:pt x="44332" y="49702"/>
                    <a:pt x="44354" y="46997"/>
                  </a:cubicBezTo>
                  <a:cubicBezTo>
                    <a:pt x="44393" y="41853"/>
                    <a:pt x="44992" y="35973"/>
                    <a:pt x="49154" y="32948"/>
                  </a:cubicBezTo>
                  <a:cubicBezTo>
                    <a:pt x="52116" y="30793"/>
                    <a:pt x="56593" y="30355"/>
                    <a:pt x="58196" y="27062"/>
                  </a:cubicBezTo>
                  <a:cubicBezTo>
                    <a:pt x="59303" y="24788"/>
                    <a:pt x="59697" y="22486"/>
                    <a:pt x="62467" y="21600"/>
                  </a:cubicBezTo>
                  <a:cubicBezTo>
                    <a:pt x="63291" y="21337"/>
                    <a:pt x="64180" y="21254"/>
                    <a:pt x="65096" y="21254"/>
                  </a:cubicBezTo>
                  <a:cubicBezTo>
                    <a:pt x="66680" y="21254"/>
                    <a:pt x="68346" y="21503"/>
                    <a:pt x="69893" y="21503"/>
                  </a:cubicBezTo>
                  <a:cubicBezTo>
                    <a:pt x="70242" y="21503"/>
                    <a:pt x="70585" y="21490"/>
                    <a:pt x="70919" y="21459"/>
                  </a:cubicBezTo>
                  <a:cubicBezTo>
                    <a:pt x="77125" y="20888"/>
                    <a:pt x="83114" y="18092"/>
                    <a:pt x="87503" y="13664"/>
                  </a:cubicBezTo>
                  <a:cubicBezTo>
                    <a:pt x="88933" y="12224"/>
                    <a:pt x="90229" y="10552"/>
                    <a:pt x="90717" y="8583"/>
                  </a:cubicBezTo>
                  <a:cubicBezTo>
                    <a:pt x="91203" y="6615"/>
                    <a:pt x="90710" y="4299"/>
                    <a:pt x="89095" y="3069"/>
                  </a:cubicBezTo>
                  <a:cubicBezTo>
                    <a:pt x="88252" y="2425"/>
                    <a:pt x="87200" y="2133"/>
                    <a:pt x="86170" y="1887"/>
                  </a:cubicBezTo>
                  <a:cubicBezTo>
                    <a:pt x="80745" y="599"/>
                    <a:pt x="74761" y="978"/>
                    <a:pt x="69177" y="525"/>
                  </a:cubicBezTo>
                  <a:cubicBezTo>
                    <a:pt x="64876" y="175"/>
                    <a:pt x="60561" y="0"/>
                    <a:pt x="562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0"/>
            <p:cNvSpPr/>
            <p:nvPr/>
          </p:nvSpPr>
          <p:spPr>
            <a:xfrm>
              <a:off x="5733522" y="401826"/>
              <a:ext cx="446621" cy="276358"/>
            </a:xfrm>
            <a:custGeom>
              <a:rect b="b" l="l" r="r" t="t"/>
              <a:pathLst>
                <a:path extrusionOk="0" h="4324" w="6988">
                  <a:moveTo>
                    <a:pt x="2923" y="0"/>
                  </a:moveTo>
                  <a:cubicBezTo>
                    <a:pt x="2038" y="0"/>
                    <a:pt x="1395" y="587"/>
                    <a:pt x="1037" y="1342"/>
                  </a:cubicBezTo>
                  <a:cubicBezTo>
                    <a:pt x="0" y="3529"/>
                    <a:pt x="840" y="4324"/>
                    <a:pt x="2058" y="4324"/>
                  </a:cubicBezTo>
                  <a:cubicBezTo>
                    <a:pt x="4028" y="4324"/>
                    <a:pt x="6988" y="2248"/>
                    <a:pt x="4619" y="619"/>
                  </a:cubicBezTo>
                  <a:cubicBezTo>
                    <a:pt x="3984" y="183"/>
                    <a:pt x="3416" y="0"/>
                    <a:pt x="29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0"/>
            <p:cNvSpPr/>
            <p:nvPr/>
          </p:nvSpPr>
          <p:spPr>
            <a:xfrm>
              <a:off x="152765" y="3627554"/>
              <a:ext cx="598221" cy="385265"/>
            </a:xfrm>
            <a:custGeom>
              <a:rect b="b" l="l" r="r" t="t"/>
              <a:pathLst>
                <a:path extrusionOk="0" h="6028" w="9360">
                  <a:moveTo>
                    <a:pt x="3928" y="0"/>
                  </a:moveTo>
                  <a:cubicBezTo>
                    <a:pt x="2889" y="0"/>
                    <a:pt x="1876" y="522"/>
                    <a:pt x="1241" y="1859"/>
                  </a:cubicBezTo>
                  <a:cubicBezTo>
                    <a:pt x="1" y="4475"/>
                    <a:pt x="1885" y="6028"/>
                    <a:pt x="4041" y="6028"/>
                  </a:cubicBezTo>
                  <a:cubicBezTo>
                    <a:pt x="4897" y="6028"/>
                    <a:pt x="5796" y="5783"/>
                    <a:pt x="6559" y="5263"/>
                  </a:cubicBezTo>
                  <a:cubicBezTo>
                    <a:pt x="9360" y="3352"/>
                    <a:pt x="6562" y="0"/>
                    <a:pt x="39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0"/>
            <p:cNvSpPr/>
            <p:nvPr/>
          </p:nvSpPr>
          <p:spPr>
            <a:xfrm>
              <a:off x="5567806" y="329153"/>
              <a:ext cx="165725" cy="157928"/>
            </a:xfrm>
            <a:custGeom>
              <a:rect b="b" l="l" r="r" t="t"/>
              <a:pathLst>
                <a:path extrusionOk="0" h="2471" w="2593">
                  <a:moveTo>
                    <a:pt x="1319" y="1"/>
                  </a:moveTo>
                  <a:cubicBezTo>
                    <a:pt x="988" y="1"/>
                    <a:pt x="665" y="111"/>
                    <a:pt x="424" y="311"/>
                  </a:cubicBezTo>
                  <a:cubicBezTo>
                    <a:pt x="191" y="503"/>
                    <a:pt x="35" y="780"/>
                    <a:pt x="21" y="1126"/>
                  </a:cubicBezTo>
                  <a:cubicBezTo>
                    <a:pt x="0" y="1575"/>
                    <a:pt x="48" y="2102"/>
                    <a:pt x="426" y="2350"/>
                  </a:cubicBezTo>
                  <a:cubicBezTo>
                    <a:pt x="552" y="2433"/>
                    <a:pt x="691" y="2470"/>
                    <a:pt x="835" y="2470"/>
                  </a:cubicBezTo>
                  <a:cubicBezTo>
                    <a:pt x="1632" y="2470"/>
                    <a:pt x="2592" y="1351"/>
                    <a:pt x="2428" y="651"/>
                  </a:cubicBezTo>
                  <a:cubicBezTo>
                    <a:pt x="2373" y="414"/>
                    <a:pt x="2164" y="244"/>
                    <a:pt x="1944" y="141"/>
                  </a:cubicBezTo>
                  <a:cubicBezTo>
                    <a:pt x="1745" y="46"/>
                    <a:pt x="1530" y="1"/>
                    <a:pt x="13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0"/>
            <p:cNvSpPr/>
            <p:nvPr/>
          </p:nvSpPr>
          <p:spPr>
            <a:xfrm flipH="1" rot="6937260">
              <a:off x="-978295" y="100484"/>
              <a:ext cx="2386906" cy="1168032"/>
            </a:xfrm>
            <a:custGeom>
              <a:rect b="b" l="l" r="r" t="t"/>
              <a:pathLst>
                <a:path extrusionOk="0" h="25845" w="52815">
                  <a:moveTo>
                    <a:pt x="16375" y="0"/>
                  </a:moveTo>
                  <a:cubicBezTo>
                    <a:pt x="11695" y="0"/>
                    <a:pt x="7254" y="3229"/>
                    <a:pt x="3763" y="6073"/>
                  </a:cubicBezTo>
                  <a:cubicBezTo>
                    <a:pt x="0" y="9142"/>
                    <a:pt x="168" y="13798"/>
                    <a:pt x="2552" y="17814"/>
                  </a:cubicBezTo>
                  <a:cubicBezTo>
                    <a:pt x="3929" y="20141"/>
                    <a:pt x="5671" y="22400"/>
                    <a:pt x="8128" y="23526"/>
                  </a:cubicBezTo>
                  <a:cubicBezTo>
                    <a:pt x="9637" y="24218"/>
                    <a:pt x="11314" y="24432"/>
                    <a:pt x="12962" y="24628"/>
                  </a:cubicBezTo>
                  <a:cubicBezTo>
                    <a:pt x="18541" y="25295"/>
                    <a:pt x="24190" y="25844"/>
                    <a:pt x="29805" y="25844"/>
                  </a:cubicBezTo>
                  <a:cubicBezTo>
                    <a:pt x="34398" y="25844"/>
                    <a:pt x="38968" y="25477"/>
                    <a:pt x="43460" y="24508"/>
                  </a:cubicBezTo>
                  <a:cubicBezTo>
                    <a:pt x="45588" y="24048"/>
                    <a:pt x="47733" y="23436"/>
                    <a:pt x="49518" y="22189"/>
                  </a:cubicBezTo>
                  <a:cubicBezTo>
                    <a:pt x="51304" y="20945"/>
                    <a:pt x="52692" y="18963"/>
                    <a:pt x="52739" y="16786"/>
                  </a:cubicBezTo>
                  <a:cubicBezTo>
                    <a:pt x="52814" y="13258"/>
                    <a:pt x="49505" y="10576"/>
                    <a:pt x="46204" y="9335"/>
                  </a:cubicBezTo>
                  <a:cubicBezTo>
                    <a:pt x="40195" y="7077"/>
                    <a:pt x="33327" y="7610"/>
                    <a:pt x="27545" y="4818"/>
                  </a:cubicBezTo>
                  <a:cubicBezTo>
                    <a:pt x="24511" y="3353"/>
                    <a:pt x="21856" y="999"/>
                    <a:pt x="18568" y="247"/>
                  </a:cubicBezTo>
                  <a:cubicBezTo>
                    <a:pt x="17833" y="78"/>
                    <a:pt x="17101" y="0"/>
                    <a:pt x="163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0"/>
            <p:cNvSpPr/>
            <p:nvPr/>
          </p:nvSpPr>
          <p:spPr>
            <a:xfrm>
              <a:off x="-275225" y="-313537"/>
              <a:ext cx="3162367" cy="3221356"/>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0"/>
            <p:cNvSpPr/>
            <p:nvPr/>
          </p:nvSpPr>
          <p:spPr>
            <a:xfrm>
              <a:off x="1017925" y="4138550"/>
              <a:ext cx="3362050" cy="1665525"/>
            </a:xfrm>
            <a:custGeom>
              <a:rect b="b" l="l" r="r" t="t"/>
              <a:pathLst>
                <a:path extrusionOk="0" h="66621" w="134482">
                  <a:moveTo>
                    <a:pt x="51432" y="0"/>
                  </a:moveTo>
                  <a:cubicBezTo>
                    <a:pt x="43021" y="0"/>
                    <a:pt x="34599" y="2193"/>
                    <a:pt x="26846" y="6228"/>
                  </a:cubicBezTo>
                  <a:cubicBezTo>
                    <a:pt x="24151" y="7632"/>
                    <a:pt x="21536" y="9257"/>
                    <a:pt x="19034" y="11095"/>
                  </a:cubicBezTo>
                  <a:cubicBezTo>
                    <a:pt x="13567" y="15093"/>
                    <a:pt x="8236" y="20185"/>
                    <a:pt x="4689" y="25995"/>
                  </a:cubicBezTo>
                  <a:cubicBezTo>
                    <a:pt x="1603" y="31052"/>
                    <a:pt x="0" y="37324"/>
                    <a:pt x="1751" y="42982"/>
                  </a:cubicBezTo>
                  <a:cubicBezTo>
                    <a:pt x="3045" y="47161"/>
                    <a:pt x="6046" y="50642"/>
                    <a:pt x="9539" y="53275"/>
                  </a:cubicBezTo>
                  <a:cubicBezTo>
                    <a:pt x="15419" y="57704"/>
                    <a:pt x="21911" y="60189"/>
                    <a:pt x="29104" y="61374"/>
                  </a:cubicBezTo>
                  <a:cubicBezTo>
                    <a:pt x="37277" y="62722"/>
                    <a:pt x="45485" y="63861"/>
                    <a:pt x="53715" y="64791"/>
                  </a:cubicBezTo>
                  <a:cubicBezTo>
                    <a:pt x="63141" y="65856"/>
                    <a:pt x="72739" y="66621"/>
                    <a:pt x="82278" y="66621"/>
                  </a:cubicBezTo>
                  <a:cubicBezTo>
                    <a:pt x="97759" y="66621"/>
                    <a:pt x="113082" y="64606"/>
                    <a:pt x="127252" y="58584"/>
                  </a:cubicBezTo>
                  <a:cubicBezTo>
                    <a:pt x="130193" y="57334"/>
                    <a:pt x="133381" y="55548"/>
                    <a:pt x="134141" y="52443"/>
                  </a:cubicBezTo>
                  <a:cubicBezTo>
                    <a:pt x="134481" y="51051"/>
                    <a:pt x="134267" y="49570"/>
                    <a:pt x="133781" y="48224"/>
                  </a:cubicBezTo>
                  <a:cubicBezTo>
                    <a:pt x="132939" y="45887"/>
                    <a:pt x="131286" y="43851"/>
                    <a:pt x="129173" y="42551"/>
                  </a:cubicBezTo>
                  <a:cubicBezTo>
                    <a:pt x="127124" y="41292"/>
                    <a:pt x="124735" y="40739"/>
                    <a:pt x="122424" y="40079"/>
                  </a:cubicBezTo>
                  <a:cubicBezTo>
                    <a:pt x="112093" y="37124"/>
                    <a:pt x="102142" y="31607"/>
                    <a:pt x="94505" y="23996"/>
                  </a:cubicBezTo>
                  <a:cubicBezTo>
                    <a:pt x="88960" y="18469"/>
                    <a:pt x="84319" y="12523"/>
                    <a:pt x="77717" y="8066"/>
                  </a:cubicBezTo>
                  <a:cubicBezTo>
                    <a:pt x="69533" y="2543"/>
                    <a:pt x="60489" y="0"/>
                    <a:pt x="514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40"/>
            <p:cNvSpPr/>
            <p:nvPr/>
          </p:nvSpPr>
          <p:spPr>
            <a:xfrm>
              <a:off x="6180138" y="1692609"/>
              <a:ext cx="4770785" cy="4947666"/>
            </a:xfrm>
            <a:custGeom>
              <a:rect b="b" l="l" r="r" t="t"/>
              <a:pathLst>
                <a:path extrusionOk="0" h="106740" w="102924">
                  <a:moveTo>
                    <a:pt x="59886" y="1"/>
                  </a:moveTo>
                  <a:cubicBezTo>
                    <a:pt x="55848" y="1"/>
                    <a:pt x="51817" y="886"/>
                    <a:pt x="48323" y="2740"/>
                  </a:cubicBezTo>
                  <a:cubicBezTo>
                    <a:pt x="39634" y="7349"/>
                    <a:pt x="39644" y="14701"/>
                    <a:pt x="38283" y="23384"/>
                  </a:cubicBezTo>
                  <a:cubicBezTo>
                    <a:pt x="37227" y="30128"/>
                    <a:pt x="33264" y="37058"/>
                    <a:pt x="27052" y="40233"/>
                  </a:cubicBezTo>
                  <a:cubicBezTo>
                    <a:pt x="19968" y="43849"/>
                    <a:pt x="8700" y="48342"/>
                    <a:pt x="6745" y="57037"/>
                  </a:cubicBezTo>
                  <a:cubicBezTo>
                    <a:pt x="6228" y="59342"/>
                    <a:pt x="6657" y="61704"/>
                    <a:pt x="6028" y="64004"/>
                  </a:cubicBezTo>
                  <a:cubicBezTo>
                    <a:pt x="5383" y="66356"/>
                    <a:pt x="3275" y="68223"/>
                    <a:pt x="2274" y="70485"/>
                  </a:cubicBezTo>
                  <a:cubicBezTo>
                    <a:pt x="1256" y="72789"/>
                    <a:pt x="664" y="75289"/>
                    <a:pt x="570" y="77807"/>
                  </a:cubicBezTo>
                  <a:cubicBezTo>
                    <a:pt x="0" y="92886"/>
                    <a:pt x="15837" y="102490"/>
                    <a:pt x="28884" y="104967"/>
                  </a:cubicBezTo>
                  <a:cubicBezTo>
                    <a:pt x="29701" y="105121"/>
                    <a:pt x="30524" y="105271"/>
                    <a:pt x="31353" y="105406"/>
                  </a:cubicBezTo>
                  <a:cubicBezTo>
                    <a:pt x="36436" y="106246"/>
                    <a:pt x="41752" y="106739"/>
                    <a:pt x="46985" y="106739"/>
                  </a:cubicBezTo>
                  <a:cubicBezTo>
                    <a:pt x="49842" y="106739"/>
                    <a:pt x="52675" y="106592"/>
                    <a:pt x="55431" y="106275"/>
                  </a:cubicBezTo>
                  <a:cubicBezTo>
                    <a:pt x="66647" y="104980"/>
                    <a:pt x="77398" y="100434"/>
                    <a:pt x="85968" y="93052"/>
                  </a:cubicBezTo>
                  <a:cubicBezTo>
                    <a:pt x="90936" y="88772"/>
                    <a:pt x="95224" y="83615"/>
                    <a:pt x="98026" y="77685"/>
                  </a:cubicBezTo>
                  <a:cubicBezTo>
                    <a:pt x="102336" y="68560"/>
                    <a:pt x="102924" y="57959"/>
                    <a:pt x="100923" y="48069"/>
                  </a:cubicBezTo>
                  <a:cubicBezTo>
                    <a:pt x="98924" y="38180"/>
                    <a:pt x="94473" y="28926"/>
                    <a:pt x="89108" y="20379"/>
                  </a:cubicBezTo>
                  <a:cubicBezTo>
                    <a:pt x="84511" y="13057"/>
                    <a:pt x="78880" y="5900"/>
                    <a:pt x="71000" y="2342"/>
                  </a:cubicBezTo>
                  <a:cubicBezTo>
                    <a:pt x="67593" y="805"/>
                    <a:pt x="63736" y="1"/>
                    <a:pt x="59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 name="Google Shape;223;p40"/>
          <p:cNvSpPr txBox="1"/>
          <p:nvPr>
            <p:ph type="ctrTitle"/>
          </p:nvPr>
        </p:nvSpPr>
        <p:spPr>
          <a:xfrm>
            <a:off x="2288200" y="972250"/>
            <a:ext cx="4567500" cy="2480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191919"/>
              </a:buClr>
              <a:buSzPts val="5200"/>
              <a:buNone/>
              <a:defRPr sz="6400">
                <a:solidFill>
                  <a:srgbClr val="191919"/>
                </a:solidFill>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24" name="Google Shape;224;p40"/>
          <p:cNvSpPr txBox="1"/>
          <p:nvPr>
            <p:ph idx="1" type="subTitle"/>
          </p:nvPr>
        </p:nvSpPr>
        <p:spPr>
          <a:xfrm>
            <a:off x="1573050" y="3514900"/>
            <a:ext cx="5997900" cy="385200"/>
          </a:xfrm>
          <a:prstGeom prst="rect">
            <a:avLst/>
          </a:prstGeom>
          <a:solidFill>
            <a:schemeClr val="accent2"/>
          </a:solid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25" name="Google Shape;225;p40"/>
          <p:cNvSpPr/>
          <p:nvPr/>
        </p:nvSpPr>
        <p:spPr>
          <a:xfrm flipH="1" rot="6937260">
            <a:off x="7718730" y="4135609"/>
            <a:ext cx="2386906" cy="1168032"/>
          </a:xfrm>
          <a:custGeom>
            <a:rect b="b" l="l" r="r" t="t"/>
            <a:pathLst>
              <a:path extrusionOk="0" h="25845" w="52815">
                <a:moveTo>
                  <a:pt x="16375" y="0"/>
                </a:moveTo>
                <a:cubicBezTo>
                  <a:pt x="11695" y="0"/>
                  <a:pt x="7254" y="3229"/>
                  <a:pt x="3763" y="6073"/>
                </a:cubicBezTo>
                <a:cubicBezTo>
                  <a:pt x="0" y="9142"/>
                  <a:pt x="168" y="13798"/>
                  <a:pt x="2552" y="17814"/>
                </a:cubicBezTo>
                <a:cubicBezTo>
                  <a:pt x="3929" y="20141"/>
                  <a:pt x="5671" y="22400"/>
                  <a:pt x="8128" y="23526"/>
                </a:cubicBezTo>
                <a:cubicBezTo>
                  <a:pt x="9637" y="24218"/>
                  <a:pt x="11314" y="24432"/>
                  <a:pt x="12962" y="24628"/>
                </a:cubicBezTo>
                <a:cubicBezTo>
                  <a:pt x="18541" y="25295"/>
                  <a:pt x="24190" y="25844"/>
                  <a:pt x="29805" y="25844"/>
                </a:cubicBezTo>
                <a:cubicBezTo>
                  <a:pt x="34398" y="25844"/>
                  <a:pt x="38968" y="25477"/>
                  <a:pt x="43460" y="24508"/>
                </a:cubicBezTo>
                <a:cubicBezTo>
                  <a:pt x="45588" y="24048"/>
                  <a:pt x="47733" y="23436"/>
                  <a:pt x="49518" y="22189"/>
                </a:cubicBezTo>
                <a:cubicBezTo>
                  <a:pt x="51304" y="20945"/>
                  <a:pt x="52692" y="18963"/>
                  <a:pt x="52739" y="16786"/>
                </a:cubicBezTo>
                <a:cubicBezTo>
                  <a:pt x="52814" y="13258"/>
                  <a:pt x="49505" y="10576"/>
                  <a:pt x="46204" y="9335"/>
                </a:cubicBezTo>
                <a:cubicBezTo>
                  <a:pt x="40195" y="7077"/>
                  <a:pt x="33327" y="7610"/>
                  <a:pt x="27545" y="4818"/>
                </a:cubicBezTo>
                <a:cubicBezTo>
                  <a:pt x="24511" y="3353"/>
                  <a:pt x="21856" y="999"/>
                  <a:pt x="18568" y="247"/>
                </a:cubicBezTo>
                <a:cubicBezTo>
                  <a:pt x="17833" y="78"/>
                  <a:pt x="17101" y="0"/>
                  <a:pt x="163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0"/>
          <p:cNvSpPr/>
          <p:nvPr/>
        </p:nvSpPr>
        <p:spPr>
          <a:xfrm>
            <a:off x="7985265" y="1003879"/>
            <a:ext cx="598221" cy="385265"/>
          </a:xfrm>
          <a:custGeom>
            <a:rect b="b" l="l" r="r" t="t"/>
            <a:pathLst>
              <a:path extrusionOk="0" h="6028" w="9360">
                <a:moveTo>
                  <a:pt x="3928" y="0"/>
                </a:moveTo>
                <a:cubicBezTo>
                  <a:pt x="2889" y="0"/>
                  <a:pt x="1876" y="522"/>
                  <a:pt x="1241" y="1859"/>
                </a:cubicBezTo>
                <a:cubicBezTo>
                  <a:pt x="1" y="4475"/>
                  <a:pt x="1885" y="6028"/>
                  <a:pt x="4041" y="6028"/>
                </a:cubicBezTo>
                <a:cubicBezTo>
                  <a:pt x="4897" y="6028"/>
                  <a:pt x="5796" y="5783"/>
                  <a:pt x="6559" y="5263"/>
                </a:cubicBezTo>
                <a:cubicBezTo>
                  <a:pt x="9360" y="3352"/>
                  <a:pt x="6562" y="0"/>
                  <a:pt x="392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7" name="Shape 227"/>
        <p:cNvGrpSpPr/>
        <p:nvPr/>
      </p:nvGrpSpPr>
      <p:grpSpPr>
        <a:xfrm>
          <a:off x="0" y="0"/>
          <a:ext cx="0" cy="0"/>
          <a:chOff x="0" y="0"/>
          <a:chExt cx="0" cy="0"/>
        </a:xfrm>
      </p:grpSpPr>
      <p:grpSp>
        <p:nvGrpSpPr>
          <p:cNvPr id="228" name="Google Shape;228;p41"/>
          <p:cNvGrpSpPr/>
          <p:nvPr/>
        </p:nvGrpSpPr>
        <p:grpSpPr>
          <a:xfrm>
            <a:off x="-420050" y="-908375"/>
            <a:ext cx="10076735" cy="7902738"/>
            <a:chOff x="-420050" y="-908375"/>
            <a:chExt cx="10076735" cy="7902738"/>
          </a:xfrm>
        </p:grpSpPr>
        <p:sp>
          <p:nvSpPr>
            <p:cNvPr id="229" name="Google Shape;229;p41"/>
            <p:cNvSpPr/>
            <p:nvPr/>
          </p:nvSpPr>
          <p:spPr>
            <a:xfrm>
              <a:off x="-68050" y="3811717"/>
              <a:ext cx="614907" cy="1047811"/>
            </a:xfrm>
            <a:custGeom>
              <a:rect b="b" l="l" r="r" t="t"/>
              <a:pathLst>
                <a:path extrusionOk="0" h="35510" w="20839">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1"/>
            <p:cNvSpPr/>
            <p:nvPr/>
          </p:nvSpPr>
          <p:spPr>
            <a:xfrm>
              <a:off x="7615427" y="-57773"/>
              <a:ext cx="1617153" cy="1423903"/>
            </a:xfrm>
            <a:custGeom>
              <a:rect b="b" l="l" r="r" t="t"/>
              <a:pathLst>
                <a:path extrusionOk="0" h="29377" w="33364">
                  <a:moveTo>
                    <a:pt x="445" y="1"/>
                  </a:moveTo>
                  <a:cubicBezTo>
                    <a:pt x="302" y="1"/>
                    <a:pt x="151" y="22"/>
                    <a:pt x="0" y="45"/>
                  </a:cubicBezTo>
                  <a:cubicBezTo>
                    <a:pt x="20" y="45"/>
                    <a:pt x="40" y="45"/>
                    <a:pt x="59" y="45"/>
                  </a:cubicBezTo>
                  <a:cubicBezTo>
                    <a:pt x="1683" y="45"/>
                    <a:pt x="3286" y="753"/>
                    <a:pt x="4752" y="1516"/>
                  </a:cubicBezTo>
                  <a:cubicBezTo>
                    <a:pt x="6898" y="2634"/>
                    <a:pt x="8961" y="4198"/>
                    <a:pt x="9958" y="6476"/>
                  </a:cubicBezTo>
                  <a:cubicBezTo>
                    <a:pt x="11006" y="8877"/>
                    <a:pt x="10827" y="11635"/>
                    <a:pt x="10366" y="14155"/>
                  </a:cubicBezTo>
                  <a:cubicBezTo>
                    <a:pt x="9736" y="17630"/>
                    <a:pt x="8407" y="21398"/>
                    <a:pt x="9345" y="24936"/>
                  </a:cubicBezTo>
                  <a:cubicBezTo>
                    <a:pt x="10154" y="27972"/>
                    <a:pt x="12727" y="29102"/>
                    <a:pt x="15471" y="29102"/>
                  </a:cubicBezTo>
                  <a:cubicBezTo>
                    <a:pt x="16424" y="29102"/>
                    <a:pt x="17398" y="28965"/>
                    <a:pt x="18326" y="28725"/>
                  </a:cubicBezTo>
                  <a:cubicBezTo>
                    <a:pt x="21248" y="27969"/>
                    <a:pt x="24215" y="26353"/>
                    <a:pt x="27227" y="26353"/>
                  </a:cubicBezTo>
                  <a:cubicBezTo>
                    <a:pt x="28335" y="26353"/>
                    <a:pt x="29450" y="26572"/>
                    <a:pt x="30570" y="27134"/>
                  </a:cubicBezTo>
                  <a:cubicBezTo>
                    <a:pt x="31647" y="27674"/>
                    <a:pt x="32599" y="28449"/>
                    <a:pt x="33364" y="29377"/>
                  </a:cubicBezTo>
                  <a:lnTo>
                    <a:pt x="33364" y="10"/>
                  </a:lnTo>
                  <a:lnTo>
                    <a:pt x="596" y="10"/>
                  </a:lnTo>
                  <a:cubicBezTo>
                    <a:pt x="547" y="4"/>
                    <a:pt x="496" y="1"/>
                    <a:pt x="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1"/>
            <p:cNvSpPr/>
            <p:nvPr/>
          </p:nvSpPr>
          <p:spPr>
            <a:xfrm flipH="1">
              <a:off x="8233150" y="3499025"/>
              <a:ext cx="971410" cy="1673196"/>
            </a:xfrm>
            <a:custGeom>
              <a:rect b="b" l="l" r="r" t="t"/>
              <a:pathLst>
                <a:path extrusionOk="0" h="108140" w="62783">
                  <a:moveTo>
                    <a:pt x="5699" y="1"/>
                  </a:moveTo>
                  <a:cubicBezTo>
                    <a:pt x="3599" y="1"/>
                    <a:pt x="1440" y="820"/>
                    <a:pt x="0" y="2453"/>
                  </a:cubicBezTo>
                  <a:lnTo>
                    <a:pt x="0" y="108139"/>
                  </a:lnTo>
                  <a:lnTo>
                    <a:pt x="60641" y="108139"/>
                  </a:lnTo>
                  <a:cubicBezTo>
                    <a:pt x="62782" y="90176"/>
                    <a:pt x="55581" y="71699"/>
                    <a:pt x="42289" y="59369"/>
                  </a:cubicBezTo>
                  <a:cubicBezTo>
                    <a:pt x="34510" y="52155"/>
                    <a:pt x="25381" y="46379"/>
                    <a:pt x="19623" y="37235"/>
                  </a:cubicBezTo>
                  <a:cubicBezTo>
                    <a:pt x="13812" y="28009"/>
                    <a:pt x="11377" y="17474"/>
                    <a:pt x="12120" y="6634"/>
                  </a:cubicBezTo>
                  <a:cubicBezTo>
                    <a:pt x="12422" y="2202"/>
                    <a:pt x="9140" y="1"/>
                    <a:pt x="56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1"/>
            <p:cNvSpPr/>
            <p:nvPr/>
          </p:nvSpPr>
          <p:spPr>
            <a:xfrm rot="2700000">
              <a:off x="3363699" y="4610599"/>
              <a:ext cx="1999546" cy="1964513"/>
            </a:xfrm>
            <a:custGeom>
              <a:rect b="b" l="l" r="r" t="t"/>
              <a:pathLst>
                <a:path extrusionOk="0" h="43570" w="49385">
                  <a:moveTo>
                    <a:pt x="39467" y="1"/>
                  </a:moveTo>
                  <a:cubicBezTo>
                    <a:pt x="37216" y="1"/>
                    <a:pt x="35049" y="462"/>
                    <a:pt x="32886" y="989"/>
                  </a:cubicBezTo>
                  <a:cubicBezTo>
                    <a:pt x="30056" y="1680"/>
                    <a:pt x="27233" y="2367"/>
                    <a:pt x="24304" y="2517"/>
                  </a:cubicBezTo>
                  <a:cubicBezTo>
                    <a:pt x="22006" y="2636"/>
                    <a:pt x="19704" y="2696"/>
                    <a:pt x="17420" y="3038"/>
                  </a:cubicBezTo>
                  <a:cubicBezTo>
                    <a:pt x="10296" y="4107"/>
                    <a:pt x="5152" y="8009"/>
                    <a:pt x="1509" y="14060"/>
                  </a:cubicBezTo>
                  <a:cubicBezTo>
                    <a:pt x="526" y="15694"/>
                    <a:pt x="1" y="17481"/>
                    <a:pt x="300" y="19434"/>
                  </a:cubicBezTo>
                  <a:cubicBezTo>
                    <a:pt x="582" y="21273"/>
                    <a:pt x="559" y="23123"/>
                    <a:pt x="413" y="24966"/>
                  </a:cubicBezTo>
                  <a:cubicBezTo>
                    <a:pt x="270" y="26727"/>
                    <a:pt x="366" y="28453"/>
                    <a:pt x="725" y="30174"/>
                  </a:cubicBezTo>
                  <a:cubicBezTo>
                    <a:pt x="1246" y="32681"/>
                    <a:pt x="2558" y="34809"/>
                    <a:pt x="3873" y="36952"/>
                  </a:cubicBezTo>
                  <a:cubicBezTo>
                    <a:pt x="4976" y="38752"/>
                    <a:pt x="6421" y="40140"/>
                    <a:pt x="8303" y="41096"/>
                  </a:cubicBezTo>
                  <a:cubicBezTo>
                    <a:pt x="11574" y="42760"/>
                    <a:pt x="15028" y="43569"/>
                    <a:pt x="18163" y="43569"/>
                  </a:cubicBezTo>
                  <a:cubicBezTo>
                    <a:pt x="18346" y="43569"/>
                    <a:pt x="18528" y="43566"/>
                    <a:pt x="18708" y="43561"/>
                  </a:cubicBezTo>
                  <a:cubicBezTo>
                    <a:pt x="18874" y="43564"/>
                    <a:pt x="19039" y="43565"/>
                    <a:pt x="19203" y="43565"/>
                  </a:cubicBezTo>
                  <a:cubicBezTo>
                    <a:pt x="23825" y="43565"/>
                    <a:pt x="27699" y="42455"/>
                    <a:pt x="31560" y="41253"/>
                  </a:cubicBezTo>
                  <a:cubicBezTo>
                    <a:pt x="35217" y="40107"/>
                    <a:pt x="38243" y="38037"/>
                    <a:pt x="40703" y="35112"/>
                  </a:cubicBezTo>
                  <a:cubicBezTo>
                    <a:pt x="44147" y="31011"/>
                    <a:pt x="46581" y="26425"/>
                    <a:pt x="47747" y="21151"/>
                  </a:cubicBezTo>
                  <a:cubicBezTo>
                    <a:pt x="48670" y="16983"/>
                    <a:pt x="49384" y="12825"/>
                    <a:pt x="48986" y="8534"/>
                  </a:cubicBezTo>
                  <a:cubicBezTo>
                    <a:pt x="48554" y="3931"/>
                    <a:pt x="44333" y="62"/>
                    <a:pt x="39700" y="3"/>
                  </a:cubicBezTo>
                  <a:cubicBezTo>
                    <a:pt x="39622" y="2"/>
                    <a:pt x="39545" y="1"/>
                    <a:pt x="3946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 name="Google Shape;233;p41"/>
            <p:cNvGrpSpPr/>
            <p:nvPr/>
          </p:nvGrpSpPr>
          <p:grpSpPr>
            <a:xfrm>
              <a:off x="-420050" y="-204200"/>
              <a:ext cx="2280100" cy="1827450"/>
              <a:chOff x="-420050" y="-204200"/>
              <a:chExt cx="2280100" cy="1827450"/>
            </a:xfrm>
          </p:grpSpPr>
          <p:sp>
            <p:nvSpPr>
              <p:cNvPr id="234" name="Google Shape;234;p41"/>
              <p:cNvSpPr/>
              <p:nvPr/>
            </p:nvSpPr>
            <p:spPr>
              <a:xfrm>
                <a:off x="-420050" y="-204200"/>
                <a:ext cx="2280100" cy="1716775"/>
              </a:xfrm>
              <a:custGeom>
                <a:rect b="b" l="l" r="r" t="t"/>
                <a:pathLst>
                  <a:path extrusionOk="0" h="68671" w="91204">
                    <a:moveTo>
                      <a:pt x="56246" y="0"/>
                    </a:moveTo>
                    <a:cubicBezTo>
                      <a:pt x="46995" y="0"/>
                      <a:pt x="37746" y="803"/>
                      <a:pt x="28633" y="2401"/>
                    </a:cubicBezTo>
                    <a:cubicBezTo>
                      <a:pt x="21361" y="3677"/>
                      <a:pt x="13674" y="5750"/>
                      <a:pt x="8867" y="11358"/>
                    </a:cubicBezTo>
                    <a:cubicBezTo>
                      <a:pt x="5768" y="14973"/>
                      <a:pt x="4241" y="19657"/>
                      <a:pt x="3113" y="24285"/>
                    </a:cubicBezTo>
                    <a:cubicBezTo>
                      <a:pt x="2016" y="28780"/>
                      <a:pt x="1229" y="33352"/>
                      <a:pt x="755" y="37953"/>
                    </a:cubicBezTo>
                    <a:cubicBezTo>
                      <a:pt x="1" y="45270"/>
                      <a:pt x="1016" y="51523"/>
                      <a:pt x="5237" y="57599"/>
                    </a:cubicBezTo>
                    <a:cubicBezTo>
                      <a:pt x="9588" y="63865"/>
                      <a:pt x="17019" y="68447"/>
                      <a:pt x="24726" y="68664"/>
                    </a:cubicBezTo>
                    <a:cubicBezTo>
                      <a:pt x="24894" y="68668"/>
                      <a:pt x="25062" y="68671"/>
                      <a:pt x="25231" y="68671"/>
                    </a:cubicBezTo>
                    <a:cubicBezTo>
                      <a:pt x="30937" y="68671"/>
                      <a:pt x="36669" y="66004"/>
                      <a:pt x="40303" y="61708"/>
                    </a:cubicBezTo>
                    <a:cubicBezTo>
                      <a:pt x="41924" y="59788"/>
                      <a:pt x="43128" y="57543"/>
                      <a:pt x="43727" y="55066"/>
                    </a:cubicBezTo>
                    <a:cubicBezTo>
                      <a:pt x="44361" y="52438"/>
                      <a:pt x="44332" y="49702"/>
                      <a:pt x="44354" y="46997"/>
                    </a:cubicBezTo>
                    <a:cubicBezTo>
                      <a:pt x="44393" y="41853"/>
                      <a:pt x="44992" y="35973"/>
                      <a:pt x="49154" y="32948"/>
                    </a:cubicBezTo>
                    <a:cubicBezTo>
                      <a:pt x="52116" y="30793"/>
                      <a:pt x="56593" y="30355"/>
                      <a:pt x="58196" y="27062"/>
                    </a:cubicBezTo>
                    <a:cubicBezTo>
                      <a:pt x="59303" y="24788"/>
                      <a:pt x="59697" y="22486"/>
                      <a:pt x="62467" y="21600"/>
                    </a:cubicBezTo>
                    <a:cubicBezTo>
                      <a:pt x="63291" y="21337"/>
                      <a:pt x="64180" y="21254"/>
                      <a:pt x="65096" y="21254"/>
                    </a:cubicBezTo>
                    <a:cubicBezTo>
                      <a:pt x="66680" y="21254"/>
                      <a:pt x="68346" y="21503"/>
                      <a:pt x="69893" y="21503"/>
                    </a:cubicBezTo>
                    <a:cubicBezTo>
                      <a:pt x="70242" y="21503"/>
                      <a:pt x="70585" y="21490"/>
                      <a:pt x="70919" y="21459"/>
                    </a:cubicBezTo>
                    <a:cubicBezTo>
                      <a:pt x="77125" y="20888"/>
                      <a:pt x="83114" y="18092"/>
                      <a:pt x="87503" y="13664"/>
                    </a:cubicBezTo>
                    <a:cubicBezTo>
                      <a:pt x="88933" y="12224"/>
                      <a:pt x="90229" y="10552"/>
                      <a:pt x="90717" y="8583"/>
                    </a:cubicBezTo>
                    <a:cubicBezTo>
                      <a:pt x="91203" y="6615"/>
                      <a:pt x="90710" y="4299"/>
                      <a:pt x="89095" y="3069"/>
                    </a:cubicBezTo>
                    <a:cubicBezTo>
                      <a:pt x="88252" y="2425"/>
                      <a:pt x="87200" y="2133"/>
                      <a:pt x="86170" y="1887"/>
                    </a:cubicBezTo>
                    <a:cubicBezTo>
                      <a:pt x="80745" y="599"/>
                      <a:pt x="74761" y="978"/>
                      <a:pt x="69177" y="525"/>
                    </a:cubicBezTo>
                    <a:cubicBezTo>
                      <a:pt x="64876" y="175"/>
                      <a:pt x="60561" y="0"/>
                      <a:pt x="562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1"/>
              <p:cNvSpPr/>
              <p:nvPr/>
            </p:nvSpPr>
            <p:spPr>
              <a:xfrm>
                <a:off x="1105900" y="478550"/>
                <a:ext cx="174700" cy="108100"/>
              </a:xfrm>
              <a:custGeom>
                <a:rect b="b" l="l" r="r" t="t"/>
                <a:pathLst>
                  <a:path extrusionOk="0" h="4324" w="6988">
                    <a:moveTo>
                      <a:pt x="2923" y="0"/>
                    </a:moveTo>
                    <a:cubicBezTo>
                      <a:pt x="2038" y="0"/>
                      <a:pt x="1395" y="587"/>
                      <a:pt x="1037" y="1342"/>
                    </a:cubicBezTo>
                    <a:cubicBezTo>
                      <a:pt x="0" y="3529"/>
                      <a:pt x="840" y="4324"/>
                      <a:pt x="2058" y="4324"/>
                    </a:cubicBezTo>
                    <a:cubicBezTo>
                      <a:pt x="4028" y="4324"/>
                      <a:pt x="6988" y="2248"/>
                      <a:pt x="4619" y="619"/>
                    </a:cubicBezTo>
                    <a:cubicBezTo>
                      <a:pt x="3984" y="183"/>
                      <a:pt x="3416" y="0"/>
                      <a:pt x="29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1"/>
              <p:cNvSpPr/>
              <p:nvPr/>
            </p:nvSpPr>
            <p:spPr>
              <a:xfrm>
                <a:off x="651050" y="1472550"/>
                <a:ext cx="234000" cy="150700"/>
              </a:xfrm>
              <a:custGeom>
                <a:rect b="b" l="l" r="r" t="t"/>
                <a:pathLst>
                  <a:path extrusionOk="0" h="6028" w="9360">
                    <a:moveTo>
                      <a:pt x="3928" y="0"/>
                    </a:moveTo>
                    <a:cubicBezTo>
                      <a:pt x="2889" y="0"/>
                      <a:pt x="1876" y="522"/>
                      <a:pt x="1241" y="1859"/>
                    </a:cubicBezTo>
                    <a:cubicBezTo>
                      <a:pt x="1" y="4475"/>
                      <a:pt x="1885" y="6028"/>
                      <a:pt x="4041" y="6028"/>
                    </a:cubicBezTo>
                    <a:cubicBezTo>
                      <a:pt x="4897" y="6028"/>
                      <a:pt x="5796" y="5783"/>
                      <a:pt x="6559" y="5263"/>
                    </a:cubicBezTo>
                    <a:cubicBezTo>
                      <a:pt x="9360" y="3352"/>
                      <a:pt x="6562" y="0"/>
                      <a:pt x="39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1"/>
              <p:cNvSpPr/>
              <p:nvPr/>
            </p:nvSpPr>
            <p:spPr>
              <a:xfrm>
                <a:off x="1035300" y="523475"/>
                <a:ext cx="64825" cy="61775"/>
              </a:xfrm>
              <a:custGeom>
                <a:rect b="b" l="l" r="r" t="t"/>
                <a:pathLst>
                  <a:path extrusionOk="0" h="2471" w="2593">
                    <a:moveTo>
                      <a:pt x="1319" y="1"/>
                    </a:moveTo>
                    <a:cubicBezTo>
                      <a:pt x="988" y="1"/>
                      <a:pt x="665" y="111"/>
                      <a:pt x="424" y="311"/>
                    </a:cubicBezTo>
                    <a:cubicBezTo>
                      <a:pt x="191" y="503"/>
                      <a:pt x="35" y="780"/>
                      <a:pt x="21" y="1126"/>
                    </a:cubicBezTo>
                    <a:cubicBezTo>
                      <a:pt x="0" y="1575"/>
                      <a:pt x="48" y="2102"/>
                      <a:pt x="426" y="2350"/>
                    </a:cubicBezTo>
                    <a:cubicBezTo>
                      <a:pt x="552" y="2433"/>
                      <a:pt x="691" y="2470"/>
                      <a:pt x="835" y="2470"/>
                    </a:cubicBezTo>
                    <a:cubicBezTo>
                      <a:pt x="1632" y="2470"/>
                      <a:pt x="2592" y="1351"/>
                      <a:pt x="2428" y="651"/>
                    </a:cubicBezTo>
                    <a:cubicBezTo>
                      <a:pt x="2373" y="414"/>
                      <a:pt x="2164" y="244"/>
                      <a:pt x="1944" y="141"/>
                    </a:cubicBezTo>
                    <a:cubicBezTo>
                      <a:pt x="1745" y="46"/>
                      <a:pt x="1530" y="1"/>
                      <a:pt x="13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 name="Google Shape;238;p41"/>
            <p:cNvSpPr/>
            <p:nvPr/>
          </p:nvSpPr>
          <p:spPr>
            <a:xfrm>
              <a:off x="-68050" y="-51900"/>
              <a:ext cx="2343310" cy="2051185"/>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1"/>
            <p:cNvSpPr/>
            <p:nvPr/>
          </p:nvSpPr>
          <p:spPr>
            <a:xfrm flipH="1">
              <a:off x="7313375" y="-908375"/>
              <a:ext cx="2343310" cy="2051185"/>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 name="Google Shape;240;p41"/>
          <p:cNvSpPr txBox="1"/>
          <p:nvPr>
            <p:ph type="title"/>
          </p:nvPr>
        </p:nvSpPr>
        <p:spPr>
          <a:xfrm>
            <a:off x="2048238" y="1313550"/>
            <a:ext cx="5047500" cy="1803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8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1" name="Google Shape;241;p41"/>
          <p:cNvSpPr txBox="1"/>
          <p:nvPr>
            <p:ph idx="1" type="subTitle"/>
          </p:nvPr>
        </p:nvSpPr>
        <p:spPr>
          <a:xfrm>
            <a:off x="2048266" y="3109149"/>
            <a:ext cx="5047500" cy="713400"/>
          </a:xfrm>
          <a:prstGeom prst="rect">
            <a:avLst/>
          </a:prstGeom>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2" name="Shape 242"/>
        <p:cNvGrpSpPr/>
        <p:nvPr/>
      </p:nvGrpSpPr>
      <p:grpSpPr>
        <a:xfrm>
          <a:off x="0" y="0"/>
          <a:ext cx="0" cy="0"/>
          <a:chOff x="0" y="0"/>
          <a:chExt cx="0" cy="0"/>
        </a:xfrm>
      </p:grpSpPr>
      <p:grpSp>
        <p:nvGrpSpPr>
          <p:cNvPr id="243" name="Google Shape;243;p42"/>
          <p:cNvGrpSpPr/>
          <p:nvPr/>
        </p:nvGrpSpPr>
        <p:grpSpPr>
          <a:xfrm>
            <a:off x="-597136" y="-1290171"/>
            <a:ext cx="9801636" cy="7083093"/>
            <a:chOff x="-597136" y="-1290171"/>
            <a:chExt cx="9801636" cy="7083093"/>
          </a:xfrm>
        </p:grpSpPr>
        <p:sp>
          <p:nvSpPr>
            <p:cNvPr id="244" name="Google Shape;244;p42"/>
            <p:cNvSpPr/>
            <p:nvPr/>
          </p:nvSpPr>
          <p:spPr>
            <a:xfrm>
              <a:off x="7526852" y="-33486"/>
              <a:ext cx="1617153" cy="1423903"/>
            </a:xfrm>
            <a:custGeom>
              <a:rect b="b" l="l" r="r" t="t"/>
              <a:pathLst>
                <a:path extrusionOk="0" h="29377" w="33364">
                  <a:moveTo>
                    <a:pt x="445" y="1"/>
                  </a:moveTo>
                  <a:cubicBezTo>
                    <a:pt x="302" y="1"/>
                    <a:pt x="151" y="22"/>
                    <a:pt x="0" y="45"/>
                  </a:cubicBezTo>
                  <a:cubicBezTo>
                    <a:pt x="20" y="45"/>
                    <a:pt x="40" y="45"/>
                    <a:pt x="59" y="45"/>
                  </a:cubicBezTo>
                  <a:cubicBezTo>
                    <a:pt x="1683" y="45"/>
                    <a:pt x="3286" y="753"/>
                    <a:pt x="4752" y="1516"/>
                  </a:cubicBezTo>
                  <a:cubicBezTo>
                    <a:pt x="6898" y="2634"/>
                    <a:pt x="8961" y="4198"/>
                    <a:pt x="9958" y="6476"/>
                  </a:cubicBezTo>
                  <a:cubicBezTo>
                    <a:pt x="11006" y="8877"/>
                    <a:pt x="10827" y="11635"/>
                    <a:pt x="10366" y="14155"/>
                  </a:cubicBezTo>
                  <a:cubicBezTo>
                    <a:pt x="9736" y="17630"/>
                    <a:pt x="8407" y="21398"/>
                    <a:pt x="9345" y="24936"/>
                  </a:cubicBezTo>
                  <a:cubicBezTo>
                    <a:pt x="10154" y="27972"/>
                    <a:pt x="12727" y="29102"/>
                    <a:pt x="15471" y="29102"/>
                  </a:cubicBezTo>
                  <a:cubicBezTo>
                    <a:pt x="16424" y="29102"/>
                    <a:pt x="17398" y="28965"/>
                    <a:pt x="18326" y="28725"/>
                  </a:cubicBezTo>
                  <a:cubicBezTo>
                    <a:pt x="21248" y="27969"/>
                    <a:pt x="24215" y="26353"/>
                    <a:pt x="27227" y="26353"/>
                  </a:cubicBezTo>
                  <a:cubicBezTo>
                    <a:pt x="28335" y="26353"/>
                    <a:pt x="29450" y="26572"/>
                    <a:pt x="30570" y="27134"/>
                  </a:cubicBezTo>
                  <a:cubicBezTo>
                    <a:pt x="31647" y="27674"/>
                    <a:pt x="32599" y="28449"/>
                    <a:pt x="33364" y="29377"/>
                  </a:cubicBezTo>
                  <a:lnTo>
                    <a:pt x="33364" y="10"/>
                  </a:lnTo>
                  <a:lnTo>
                    <a:pt x="596" y="10"/>
                  </a:lnTo>
                  <a:cubicBezTo>
                    <a:pt x="547" y="4"/>
                    <a:pt x="496" y="1"/>
                    <a:pt x="4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2"/>
            <p:cNvSpPr/>
            <p:nvPr/>
          </p:nvSpPr>
          <p:spPr>
            <a:xfrm flipH="1">
              <a:off x="8553125" y="4027570"/>
              <a:ext cx="651375" cy="1109954"/>
            </a:xfrm>
            <a:custGeom>
              <a:rect b="b" l="l" r="r" t="t"/>
              <a:pathLst>
                <a:path extrusionOk="0" h="35510" w="20839">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2"/>
            <p:cNvSpPr/>
            <p:nvPr/>
          </p:nvSpPr>
          <p:spPr>
            <a:xfrm>
              <a:off x="-60500" y="4042524"/>
              <a:ext cx="651374" cy="1121953"/>
            </a:xfrm>
            <a:custGeom>
              <a:rect b="b" l="l" r="r" t="t"/>
              <a:pathLst>
                <a:path extrusionOk="0" h="108140" w="62783">
                  <a:moveTo>
                    <a:pt x="5699" y="1"/>
                  </a:moveTo>
                  <a:cubicBezTo>
                    <a:pt x="3599" y="1"/>
                    <a:pt x="1440" y="820"/>
                    <a:pt x="0" y="2453"/>
                  </a:cubicBezTo>
                  <a:lnTo>
                    <a:pt x="0" y="108139"/>
                  </a:lnTo>
                  <a:lnTo>
                    <a:pt x="60641" y="108139"/>
                  </a:lnTo>
                  <a:cubicBezTo>
                    <a:pt x="62782" y="90176"/>
                    <a:pt x="55581" y="71699"/>
                    <a:pt x="42289" y="59369"/>
                  </a:cubicBezTo>
                  <a:cubicBezTo>
                    <a:pt x="34510" y="52155"/>
                    <a:pt x="25381" y="46379"/>
                    <a:pt x="19623" y="37235"/>
                  </a:cubicBezTo>
                  <a:cubicBezTo>
                    <a:pt x="13812" y="28009"/>
                    <a:pt x="11377" y="17474"/>
                    <a:pt x="12120" y="6634"/>
                  </a:cubicBezTo>
                  <a:cubicBezTo>
                    <a:pt x="12422" y="2202"/>
                    <a:pt x="9140" y="1"/>
                    <a:pt x="56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2"/>
            <p:cNvSpPr/>
            <p:nvPr/>
          </p:nvSpPr>
          <p:spPr>
            <a:xfrm rot="2700000">
              <a:off x="5484018" y="-1009555"/>
              <a:ext cx="1386539" cy="1431238"/>
            </a:xfrm>
            <a:custGeom>
              <a:rect b="b" l="l" r="r" t="t"/>
              <a:pathLst>
                <a:path extrusionOk="0" h="25968" w="25157">
                  <a:moveTo>
                    <a:pt x="13603" y="0"/>
                  </a:moveTo>
                  <a:cubicBezTo>
                    <a:pt x="12500" y="0"/>
                    <a:pt x="11390" y="179"/>
                    <a:pt x="10309" y="561"/>
                  </a:cubicBezTo>
                  <a:cubicBezTo>
                    <a:pt x="7407" y="1588"/>
                    <a:pt x="4803" y="3116"/>
                    <a:pt x="2906" y="5642"/>
                  </a:cubicBezTo>
                  <a:cubicBezTo>
                    <a:pt x="1847" y="7057"/>
                    <a:pt x="1040" y="8588"/>
                    <a:pt x="664" y="10335"/>
                  </a:cubicBezTo>
                  <a:cubicBezTo>
                    <a:pt x="0" y="13430"/>
                    <a:pt x="306" y="16509"/>
                    <a:pt x="854" y="19575"/>
                  </a:cubicBezTo>
                  <a:cubicBezTo>
                    <a:pt x="1236" y="21720"/>
                    <a:pt x="2461" y="23291"/>
                    <a:pt x="4341" y="24353"/>
                  </a:cubicBezTo>
                  <a:cubicBezTo>
                    <a:pt x="6193" y="25401"/>
                    <a:pt x="8177" y="25968"/>
                    <a:pt x="10566" y="25968"/>
                  </a:cubicBezTo>
                  <a:cubicBezTo>
                    <a:pt x="10615" y="25968"/>
                    <a:pt x="10665" y="25967"/>
                    <a:pt x="10714" y="25967"/>
                  </a:cubicBezTo>
                  <a:cubicBezTo>
                    <a:pt x="11305" y="25934"/>
                    <a:pt x="12172" y="25921"/>
                    <a:pt x="13022" y="25748"/>
                  </a:cubicBezTo>
                  <a:cubicBezTo>
                    <a:pt x="13630" y="25625"/>
                    <a:pt x="14237" y="25496"/>
                    <a:pt x="14829" y="25306"/>
                  </a:cubicBezTo>
                  <a:cubicBezTo>
                    <a:pt x="21056" y="23297"/>
                    <a:pt x="25157" y="17319"/>
                    <a:pt x="24934" y="10601"/>
                  </a:cubicBezTo>
                  <a:cubicBezTo>
                    <a:pt x="24737" y="4708"/>
                    <a:pt x="19271" y="0"/>
                    <a:pt x="136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 name="Google Shape;248;p42"/>
            <p:cNvGrpSpPr/>
            <p:nvPr/>
          </p:nvGrpSpPr>
          <p:grpSpPr>
            <a:xfrm flipH="1" rot="-1466185">
              <a:off x="81976" y="110670"/>
              <a:ext cx="651436" cy="537339"/>
              <a:chOff x="100283" y="1775289"/>
              <a:chExt cx="940950" cy="776248"/>
            </a:xfrm>
          </p:grpSpPr>
          <p:sp>
            <p:nvSpPr>
              <p:cNvPr id="249" name="Google Shape;249;p42"/>
              <p:cNvSpPr/>
              <p:nvPr/>
            </p:nvSpPr>
            <p:spPr>
              <a:xfrm rot="2700000">
                <a:off x="392368" y="1875264"/>
                <a:ext cx="521481" cy="576299"/>
              </a:xfrm>
              <a:custGeom>
                <a:rect b="b" l="l" r="r" t="t"/>
                <a:pathLst>
                  <a:path extrusionOk="0" h="9262" w="8381">
                    <a:moveTo>
                      <a:pt x="4431" y="0"/>
                    </a:moveTo>
                    <a:cubicBezTo>
                      <a:pt x="4060" y="0"/>
                      <a:pt x="3680" y="67"/>
                      <a:pt x="3302" y="203"/>
                    </a:cubicBezTo>
                    <a:cubicBezTo>
                      <a:pt x="2213" y="598"/>
                      <a:pt x="1645" y="1452"/>
                      <a:pt x="1256" y="2468"/>
                    </a:cubicBezTo>
                    <a:cubicBezTo>
                      <a:pt x="1113" y="2843"/>
                      <a:pt x="941" y="3195"/>
                      <a:pt x="705" y="3520"/>
                    </a:cubicBezTo>
                    <a:cubicBezTo>
                      <a:pt x="151" y="4285"/>
                      <a:pt x="1" y="5128"/>
                      <a:pt x="214" y="6044"/>
                    </a:cubicBezTo>
                    <a:cubicBezTo>
                      <a:pt x="609" y="7752"/>
                      <a:pt x="2004" y="8960"/>
                      <a:pt x="3857" y="9219"/>
                    </a:cubicBezTo>
                    <a:cubicBezTo>
                      <a:pt x="4055" y="9247"/>
                      <a:pt x="4251" y="9262"/>
                      <a:pt x="4443" y="9262"/>
                    </a:cubicBezTo>
                    <a:cubicBezTo>
                      <a:pt x="5009" y="9262"/>
                      <a:pt x="5547" y="9133"/>
                      <a:pt x="6065" y="8831"/>
                    </a:cubicBezTo>
                    <a:cubicBezTo>
                      <a:pt x="7675" y="7897"/>
                      <a:pt x="8360" y="6466"/>
                      <a:pt x="8363" y="4909"/>
                    </a:cubicBezTo>
                    <a:cubicBezTo>
                      <a:pt x="8380" y="3919"/>
                      <a:pt x="8253" y="3218"/>
                      <a:pt x="7825" y="2600"/>
                    </a:cubicBezTo>
                    <a:cubicBezTo>
                      <a:pt x="7507" y="2145"/>
                      <a:pt x="7191" y="1691"/>
                      <a:pt x="6859" y="1245"/>
                    </a:cubicBezTo>
                    <a:cubicBezTo>
                      <a:pt x="6249" y="430"/>
                      <a:pt x="5372" y="0"/>
                      <a:pt x="44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2"/>
              <p:cNvSpPr/>
              <p:nvPr/>
            </p:nvSpPr>
            <p:spPr>
              <a:xfrm rot="1513453">
                <a:off x="943095" y="2423631"/>
                <a:ext cx="52396" cy="66672"/>
              </a:xfrm>
              <a:custGeom>
                <a:rect b="b" l="l" r="r" t="t"/>
                <a:pathLst>
                  <a:path extrusionOk="0" h="1247" w="980">
                    <a:moveTo>
                      <a:pt x="543" y="1"/>
                    </a:moveTo>
                    <a:cubicBezTo>
                      <a:pt x="216" y="1"/>
                      <a:pt x="55" y="205"/>
                      <a:pt x="0" y="533"/>
                    </a:cubicBezTo>
                    <a:cubicBezTo>
                      <a:pt x="83" y="809"/>
                      <a:pt x="60" y="1157"/>
                      <a:pt x="446" y="1243"/>
                    </a:cubicBezTo>
                    <a:cubicBezTo>
                      <a:pt x="455" y="1245"/>
                      <a:pt x="465" y="1246"/>
                      <a:pt x="474" y="1246"/>
                    </a:cubicBezTo>
                    <a:cubicBezTo>
                      <a:pt x="683" y="1246"/>
                      <a:pt x="980" y="776"/>
                      <a:pt x="977" y="443"/>
                    </a:cubicBezTo>
                    <a:cubicBezTo>
                      <a:pt x="977" y="180"/>
                      <a:pt x="844" y="15"/>
                      <a:pt x="575" y="1"/>
                    </a:cubicBezTo>
                    <a:cubicBezTo>
                      <a:pt x="564" y="1"/>
                      <a:pt x="553" y="1"/>
                      <a:pt x="5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2"/>
              <p:cNvSpPr/>
              <p:nvPr/>
            </p:nvSpPr>
            <p:spPr>
              <a:xfrm rot="1513453">
                <a:off x="417818" y="1811987"/>
                <a:ext cx="48921" cy="50311"/>
              </a:xfrm>
              <a:custGeom>
                <a:rect b="b" l="l" r="r" t="t"/>
                <a:pathLst>
                  <a:path extrusionOk="0" h="941" w="915">
                    <a:moveTo>
                      <a:pt x="412" y="1"/>
                    </a:moveTo>
                    <a:cubicBezTo>
                      <a:pt x="136" y="1"/>
                      <a:pt x="4" y="186"/>
                      <a:pt x="1" y="489"/>
                    </a:cubicBezTo>
                    <a:cubicBezTo>
                      <a:pt x="17" y="765"/>
                      <a:pt x="174" y="938"/>
                      <a:pt x="476" y="941"/>
                    </a:cubicBezTo>
                    <a:cubicBezTo>
                      <a:pt x="768" y="941"/>
                      <a:pt x="914" y="775"/>
                      <a:pt x="905" y="486"/>
                    </a:cubicBezTo>
                    <a:cubicBezTo>
                      <a:pt x="894" y="187"/>
                      <a:pt x="721" y="7"/>
                      <a:pt x="426" y="1"/>
                    </a:cubicBezTo>
                    <a:cubicBezTo>
                      <a:pt x="422" y="1"/>
                      <a:pt x="417" y="1"/>
                      <a:pt x="4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2"/>
              <p:cNvSpPr/>
              <p:nvPr/>
            </p:nvSpPr>
            <p:spPr>
              <a:xfrm rot="1513453">
                <a:off x="856474" y="2505867"/>
                <a:ext cx="39992" cy="32133"/>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2"/>
              <p:cNvSpPr/>
              <p:nvPr/>
            </p:nvSpPr>
            <p:spPr>
              <a:xfrm rot="1513430">
                <a:off x="123690" y="2026916"/>
                <a:ext cx="117883" cy="136229"/>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2"/>
              <p:cNvSpPr/>
              <p:nvPr/>
            </p:nvSpPr>
            <p:spPr>
              <a:xfrm rot="1513453">
                <a:off x="269923" y="2015287"/>
                <a:ext cx="39992" cy="32133"/>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 name="Google Shape;255;p42"/>
            <p:cNvSpPr/>
            <p:nvPr/>
          </p:nvSpPr>
          <p:spPr>
            <a:xfrm rot="3566524">
              <a:off x="-831694" y="3531415"/>
              <a:ext cx="3103394" cy="1226878"/>
            </a:xfrm>
            <a:custGeom>
              <a:rect b="b" l="l" r="r" t="t"/>
              <a:pathLst>
                <a:path extrusionOk="0" h="49076" w="124138">
                  <a:moveTo>
                    <a:pt x="124106" y="1"/>
                  </a:moveTo>
                  <a:lnTo>
                    <a:pt x="123857" y="2"/>
                  </a:lnTo>
                  <a:cubicBezTo>
                    <a:pt x="123886" y="4910"/>
                    <a:pt x="120994" y="9749"/>
                    <a:pt x="116660" y="12049"/>
                  </a:cubicBezTo>
                  <a:cubicBezTo>
                    <a:pt x="115776" y="12519"/>
                    <a:pt x="114824" y="12894"/>
                    <a:pt x="113903" y="13260"/>
                  </a:cubicBezTo>
                  <a:cubicBezTo>
                    <a:pt x="113005" y="13617"/>
                    <a:pt x="112073" y="13983"/>
                    <a:pt x="111200" y="14442"/>
                  </a:cubicBezTo>
                  <a:cubicBezTo>
                    <a:pt x="105054" y="17652"/>
                    <a:pt x="103273" y="23996"/>
                    <a:pt x="101554" y="30133"/>
                  </a:cubicBezTo>
                  <a:cubicBezTo>
                    <a:pt x="99950" y="35855"/>
                    <a:pt x="98290" y="41772"/>
                    <a:pt x="93127" y="45291"/>
                  </a:cubicBezTo>
                  <a:cubicBezTo>
                    <a:pt x="89656" y="47655"/>
                    <a:pt x="86237" y="48835"/>
                    <a:pt x="82815" y="48835"/>
                  </a:cubicBezTo>
                  <a:cubicBezTo>
                    <a:pt x="79912" y="48835"/>
                    <a:pt x="77007" y="47985"/>
                    <a:pt x="74066" y="46286"/>
                  </a:cubicBezTo>
                  <a:cubicBezTo>
                    <a:pt x="68472" y="43055"/>
                    <a:pt x="63532" y="37229"/>
                    <a:pt x="59170" y="32085"/>
                  </a:cubicBezTo>
                  <a:cubicBezTo>
                    <a:pt x="58088" y="30809"/>
                    <a:pt x="57064" y="29606"/>
                    <a:pt x="56052" y="28457"/>
                  </a:cubicBezTo>
                  <a:cubicBezTo>
                    <a:pt x="48334" y="19719"/>
                    <a:pt x="39183" y="14551"/>
                    <a:pt x="28856" y="13095"/>
                  </a:cubicBezTo>
                  <a:cubicBezTo>
                    <a:pt x="27553" y="12913"/>
                    <a:pt x="26235" y="12822"/>
                    <a:pt x="24911" y="12822"/>
                  </a:cubicBezTo>
                  <a:cubicBezTo>
                    <a:pt x="20841" y="12822"/>
                    <a:pt x="16716" y="13681"/>
                    <a:pt x="12796" y="15366"/>
                  </a:cubicBezTo>
                  <a:cubicBezTo>
                    <a:pt x="7637" y="17581"/>
                    <a:pt x="3212" y="21054"/>
                    <a:pt x="0" y="25408"/>
                  </a:cubicBezTo>
                  <a:lnTo>
                    <a:pt x="202" y="25556"/>
                  </a:lnTo>
                  <a:cubicBezTo>
                    <a:pt x="5919" y="17807"/>
                    <a:pt x="15517" y="13077"/>
                    <a:pt x="24981" y="13077"/>
                  </a:cubicBezTo>
                  <a:cubicBezTo>
                    <a:pt x="26267" y="13077"/>
                    <a:pt x="27550" y="13164"/>
                    <a:pt x="28821" y="13343"/>
                  </a:cubicBezTo>
                  <a:cubicBezTo>
                    <a:pt x="39089" y="14787"/>
                    <a:pt x="48186" y="19928"/>
                    <a:pt x="55864" y="28622"/>
                  </a:cubicBezTo>
                  <a:cubicBezTo>
                    <a:pt x="56877" y="29765"/>
                    <a:pt x="57898" y="30970"/>
                    <a:pt x="58979" y="32246"/>
                  </a:cubicBezTo>
                  <a:cubicBezTo>
                    <a:pt x="65520" y="39958"/>
                    <a:pt x="73250" y="49076"/>
                    <a:pt x="82825" y="49076"/>
                  </a:cubicBezTo>
                  <a:cubicBezTo>
                    <a:pt x="82826" y="49076"/>
                    <a:pt x="82827" y="49076"/>
                    <a:pt x="82828" y="49076"/>
                  </a:cubicBezTo>
                  <a:cubicBezTo>
                    <a:pt x="86084" y="49074"/>
                    <a:pt x="89559" y="48018"/>
                    <a:pt x="93266" y="45494"/>
                  </a:cubicBezTo>
                  <a:cubicBezTo>
                    <a:pt x="98506" y="41924"/>
                    <a:pt x="100180" y="35964"/>
                    <a:pt x="101794" y="30197"/>
                  </a:cubicBezTo>
                  <a:cubicBezTo>
                    <a:pt x="103578" y="23833"/>
                    <a:pt x="105265" y="17820"/>
                    <a:pt x="111315" y="14662"/>
                  </a:cubicBezTo>
                  <a:cubicBezTo>
                    <a:pt x="112176" y="14210"/>
                    <a:pt x="113101" y="13844"/>
                    <a:pt x="113996" y="13491"/>
                  </a:cubicBezTo>
                  <a:cubicBezTo>
                    <a:pt x="114922" y="13123"/>
                    <a:pt x="115882" y="12744"/>
                    <a:pt x="116779" y="12269"/>
                  </a:cubicBezTo>
                  <a:cubicBezTo>
                    <a:pt x="121194" y="9928"/>
                    <a:pt x="124138" y="4997"/>
                    <a:pt x="124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 name="Google Shape;256;p42"/>
          <p:cNvSpPr txBox="1"/>
          <p:nvPr>
            <p:ph type="title"/>
          </p:nvPr>
        </p:nvSpPr>
        <p:spPr>
          <a:xfrm>
            <a:off x="720000" y="540000"/>
            <a:ext cx="7704000" cy="564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7" name="Google Shape;257;p42"/>
          <p:cNvSpPr txBox="1"/>
          <p:nvPr>
            <p:ph idx="1" type="body"/>
          </p:nvPr>
        </p:nvSpPr>
        <p:spPr>
          <a:xfrm>
            <a:off x="720000" y="1237083"/>
            <a:ext cx="7704000" cy="3366300"/>
          </a:xfrm>
          <a:prstGeom prst="rect">
            <a:avLst/>
          </a:prstGeom>
          <a:solidFill>
            <a:schemeClr val="accent2"/>
          </a:solidFill>
          <a:ln>
            <a:noFill/>
          </a:ln>
        </p:spPr>
        <p:txBody>
          <a:bodyPr anchorCtr="0" anchor="t" bIns="91425" lIns="91425" spcFirstLastPara="1" rIns="91425" wrap="square" tIns="91425">
            <a:noAutofit/>
          </a:bodyPr>
          <a:lstStyle>
            <a:lvl1pPr indent="-317500" lvl="0" marL="457200" rtl="0">
              <a:spcBef>
                <a:spcPts val="0"/>
              </a:spcBef>
              <a:spcAft>
                <a:spcPts val="0"/>
              </a:spcAft>
              <a:buClr>
                <a:schemeClr val="dk2"/>
              </a:buClr>
              <a:buSzPts val="1400"/>
              <a:buChar char="●"/>
              <a:defRPr sz="1200">
                <a:solidFill>
                  <a:srgbClr val="434343"/>
                </a:solidFill>
              </a:defRPr>
            </a:lvl1pPr>
            <a:lvl2pPr indent="-317500" lvl="1" marL="914400" rtl="0">
              <a:lnSpc>
                <a:spcPct val="115000"/>
              </a:lnSpc>
              <a:spcBef>
                <a:spcPts val="1600"/>
              </a:spcBef>
              <a:spcAft>
                <a:spcPts val="0"/>
              </a:spcAft>
              <a:buClr>
                <a:srgbClr val="434343"/>
              </a:buClr>
              <a:buSzPts val="1400"/>
              <a:buChar char="○"/>
              <a:defRPr>
                <a:solidFill>
                  <a:srgbClr val="434343"/>
                </a:solidFill>
              </a:defRPr>
            </a:lvl2pPr>
            <a:lvl3pPr indent="-317500" lvl="2" marL="1371600" rtl="0">
              <a:lnSpc>
                <a:spcPct val="115000"/>
              </a:lnSpc>
              <a:spcBef>
                <a:spcPts val="1600"/>
              </a:spcBef>
              <a:spcAft>
                <a:spcPts val="0"/>
              </a:spcAft>
              <a:buClr>
                <a:srgbClr val="434343"/>
              </a:buClr>
              <a:buSzPts val="1400"/>
              <a:buChar char="■"/>
              <a:defRPr>
                <a:solidFill>
                  <a:srgbClr val="434343"/>
                </a:solidFill>
              </a:defRPr>
            </a:lvl3pPr>
            <a:lvl4pPr indent="-317500" lvl="3" marL="1828800" rtl="0">
              <a:lnSpc>
                <a:spcPct val="115000"/>
              </a:lnSpc>
              <a:spcBef>
                <a:spcPts val="1600"/>
              </a:spcBef>
              <a:spcAft>
                <a:spcPts val="0"/>
              </a:spcAft>
              <a:buClr>
                <a:srgbClr val="434343"/>
              </a:buClr>
              <a:buSzPts val="1400"/>
              <a:buChar char="●"/>
              <a:defRPr>
                <a:solidFill>
                  <a:srgbClr val="434343"/>
                </a:solidFill>
              </a:defRPr>
            </a:lvl4pPr>
            <a:lvl5pPr indent="-317500" lvl="4" marL="2286000" rtl="0">
              <a:lnSpc>
                <a:spcPct val="115000"/>
              </a:lnSpc>
              <a:spcBef>
                <a:spcPts val="1600"/>
              </a:spcBef>
              <a:spcAft>
                <a:spcPts val="0"/>
              </a:spcAft>
              <a:buClr>
                <a:srgbClr val="434343"/>
              </a:buClr>
              <a:buSzPts val="1400"/>
              <a:buChar char="○"/>
              <a:defRPr>
                <a:solidFill>
                  <a:srgbClr val="434343"/>
                </a:solidFill>
              </a:defRPr>
            </a:lvl5pPr>
            <a:lvl6pPr indent="-317500" lvl="5" marL="2743200" rtl="0">
              <a:lnSpc>
                <a:spcPct val="115000"/>
              </a:lnSpc>
              <a:spcBef>
                <a:spcPts val="1600"/>
              </a:spcBef>
              <a:spcAft>
                <a:spcPts val="0"/>
              </a:spcAft>
              <a:buClr>
                <a:srgbClr val="434343"/>
              </a:buClr>
              <a:buSzPts val="1400"/>
              <a:buChar char="■"/>
              <a:defRPr>
                <a:solidFill>
                  <a:srgbClr val="434343"/>
                </a:solidFill>
              </a:defRPr>
            </a:lvl6pPr>
            <a:lvl7pPr indent="-317500" lvl="6" marL="3200400" rtl="0">
              <a:lnSpc>
                <a:spcPct val="115000"/>
              </a:lnSpc>
              <a:spcBef>
                <a:spcPts val="1600"/>
              </a:spcBef>
              <a:spcAft>
                <a:spcPts val="0"/>
              </a:spcAft>
              <a:buClr>
                <a:srgbClr val="434343"/>
              </a:buClr>
              <a:buSzPts val="1400"/>
              <a:buChar char="●"/>
              <a:defRPr>
                <a:solidFill>
                  <a:srgbClr val="434343"/>
                </a:solidFill>
              </a:defRPr>
            </a:lvl7pPr>
            <a:lvl8pPr indent="-317500" lvl="7" marL="3657600" rtl="0">
              <a:lnSpc>
                <a:spcPct val="115000"/>
              </a:lnSpc>
              <a:spcBef>
                <a:spcPts val="1600"/>
              </a:spcBef>
              <a:spcAft>
                <a:spcPts val="0"/>
              </a:spcAft>
              <a:buClr>
                <a:srgbClr val="434343"/>
              </a:buClr>
              <a:buSzPts val="1400"/>
              <a:buChar char="○"/>
              <a:defRPr>
                <a:solidFill>
                  <a:srgbClr val="434343"/>
                </a:solidFill>
              </a:defRPr>
            </a:lvl8pPr>
            <a:lvl9pPr indent="-317500" lvl="8" marL="4114800" rtl="0">
              <a:lnSpc>
                <a:spcPct val="115000"/>
              </a:lnSpc>
              <a:spcBef>
                <a:spcPts val="1600"/>
              </a:spcBef>
              <a:spcAft>
                <a:spcPts val="1600"/>
              </a:spcAft>
              <a:buClr>
                <a:srgbClr val="434343"/>
              </a:buClr>
              <a:buSzPts val="1400"/>
              <a:buChar char="■"/>
              <a:defRPr>
                <a:solidFill>
                  <a:srgbClr val="4343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8" name="Shape 258"/>
        <p:cNvGrpSpPr/>
        <p:nvPr/>
      </p:nvGrpSpPr>
      <p:grpSpPr>
        <a:xfrm>
          <a:off x="0" y="0"/>
          <a:ext cx="0" cy="0"/>
          <a:chOff x="0" y="0"/>
          <a:chExt cx="0" cy="0"/>
        </a:xfrm>
      </p:grpSpPr>
      <p:grpSp>
        <p:nvGrpSpPr>
          <p:cNvPr id="259" name="Google Shape;259;p43"/>
          <p:cNvGrpSpPr/>
          <p:nvPr/>
        </p:nvGrpSpPr>
        <p:grpSpPr>
          <a:xfrm>
            <a:off x="-2036487" y="-237000"/>
            <a:ext cx="11927563" cy="6153500"/>
            <a:chOff x="-2036487" y="-237000"/>
            <a:chExt cx="11927563" cy="6153500"/>
          </a:xfrm>
        </p:grpSpPr>
        <p:sp>
          <p:nvSpPr>
            <p:cNvPr id="260" name="Google Shape;260;p43"/>
            <p:cNvSpPr/>
            <p:nvPr/>
          </p:nvSpPr>
          <p:spPr>
            <a:xfrm>
              <a:off x="7363641" y="4495768"/>
              <a:ext cx="1840856" cy="733229"/>
            </a:xfrm>
            <a:custGeom>
              <a:rect b="b" l="l" r="r" t="t"/>
              <a:pathLst>
                <a:path extrusionOk="0" h="19404" w="48716">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3"/>
            <p:cNvSpPr/>
            <p:nvPr/>
          </p:nvSpPr>
          <p:spPr>
            <a:xfrm flipH="1" rot="-5400000">
              <a:off x="-38077" y="-114329"/>
              <a:ext cx="288517" cy="364777"/>
            </a:xfrm>
            <a:custGeom>
              <a:rect b="b" l="l" r="r" t="t"/>
              <a:pathLst>
                <a:path extrusionOk="0" h="5740" w="4540">
                  <a:moveTo>
                    <a:pt x="4217" y="0"/>
                  </a:moveTo>
                  <a:cubicBezTo>
                    <a:pt x="4454" y="1466"/>
                    <a:pt x="4405" y="3034"/>
                    <a:pt x="3377" y="4181"/>
                  </a:cubicBezTo>
                  <a:cubicBezTo>
                    <a:pt x="2821" y="4794"/>
                    <a:pt x="2054" y="5140"/>
                    <a:pt x="1266" y="5348"/>
                  </a:cubicBezTo>
                  <a:cubicBezTo>
                    <a:pt x="850" y="5459"/>
                    <a:pt x="424" y="5520"/>
                    <a:pt x="0" y="5581"/>
                  </a:cubicBezTo>
                  <a:lnTo>
                    <a:pt x="0" y="5740"/>
                  </a:lnTo>
                  <a:cubicBezTo>
                    <a:pt x="62" y="5732"/>
                    <a:pt x="119" y="5724"/>
                    <a:pt x="176" y="5715"/>
                  </a:cubicBezTo>
                  <a:cubicBezTo>
                    <a:pt x="584" y="5655"/>
                    <a:pt x="988" y="5577"/>
                    <a:pt x="1385" y="5471"/>
                  </a:cubicBezTo>
                  <a:cubicBezTo>
                    <a:pt x="2148" y="5259"/>
                    <a:pt x="2891" y="4916"/>
                    <a:pt x="3437" y="4328"/>
                  </a:cubicBezTo>
                  <a:cubicBezTo>
                    <a:pt x="4006" y="3724"/>
                    <a:pt x="4324" y="2923"/>
                    <a:pt x="4438" y="2111"/>
                  </a:cubicBezTo>
                  <a:cubicBezTo>
                    <a:pt x="4540" y="1408"/>
                    <a:pt x="4491" y="698"/>
                    <a:pt x="43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3"/>
            <p:cNvSpPr/>
            <p:nvPr/>
          </p:nvSpPr>
          <p:spPr>
            <a:xfrm flipH="1" rot="-5400000">
              <a:off x="-43161" y="-109245"/>
              <a:ext cx="508845" cy="574937"/>
            </a:xfrm>
            <a:custGeom>
              <a:rect b="b" l="l" r="r" t="t"/>
              <a:pathLst>
                <a:path extrusionOk="0" h="9047" w="8007">
                  <a:moveTo>
                    <a:pt x="7467" y="0"/>
                  </a:moveTo>
                  <a:cubicBezTo>
                    <a:pt x="7712" y="865"/>
                    <a:pt x="7822" y="1768"/>
                    <a:pt x="7782" y="2666"/>
                  </a:cubicBezTo>
                  <a:cubicBezTo>
                    <a:pt x="7724" y="3842"/>
                    <a:pt x="7394" y="5026"/>
                    <a:pt x="6695" y="5989"/>
                  </a:cubicBezTo>
                  <a:cubicBezTo>
                    <a:pt x="5896" y="7091"/>
                    <a:pt x="4679" y="7716"/>
                    <a:pt x="3401" y="8100"/>
                  </a:cubicBezTo>
                  <a:cubicBezTo>
                    <a:pt x="2286" y="8434"/>
                    <a:pt x="1127" y="8606"/>
                    <a:pt x="0" y="8892"/>
                  </a:cubicBezTo>
                  <a:lnTo>
                    <a:pt x="0" y="9047"/>
                  </a:lnTo>
                  <a:cubicBezTo>
                    <a:pt x="1082" y="8770"/>
                    <a:pt x="2193" y="8598"/>
                    <a:pt x="3266" y="8291"/>
                  </a:cubicBezTo>
                  <a:cubicBezTo>
                    <a:pt x="4540" y="7933"/>
                    <a:pt x="5781" y="7353"/>
                    <a:pt x="6634" y="6307"/>
                  </a:cubicBezTo>
                  <a:cubicBezTo>
                    <a:pt x="7381" y="5397"/>
                    <a:pt x="7782" y="4250"/>
                    <a:pt x="7900" y="3087"/>
                  </a:cubicBezTo>
                  <a:cubicBezTo>
                    <a:pt x="8006" y="2054"/>
                    <a:pt x="7900" y="1001"/>
                    <a:pt x="76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3"/>
            <p:cNvSpPr/>
            <p:nvPr/>
          </p:nvSpPr>
          <p:spPr>
            <a:xfrm flipH="1" rot="-5400000">
              <a:off x="-23810" y="-128596"/>
              <a:ext cx="733240" cy="838034"/>
            </a:xfrm>
            <a:custGeom>
              <a:rect b="b" l="l" r="r" t="t"/>
              <a:pathLst>
                <a:path extrusionOk="0" h="13187" w="11538">
                  <a:moveTo>
                    <a:pt x="10565" y="0"/>
                  </a:moveTo>
                  <a:cubicBezTo>
                    <a:pt x="11129" y="1061"/>
                    <a:pt x="11349" y="2303"/>
                    <a:pt x="11256" y="3503"/>
                  </a:cubicBezTo>
                  <a:cubicBezTo>
                    <a:pt x="11117" y="5259"/>
                    <a:pt x="10284" y="6879"/>
                    <a:pt x="9125" y="8182"/>
                  </a:cubicBezTo>
                  <a:cubicBezTo>
                    <a:pt x="7871" y="9586"/>
                    <a:pt x="6271" y="10611"/>
                    <a:pt x="4573" y="11390"/>
                  </a:cubicBezTo>
                  <a:cubicBezTo>
                    <a:pt x="3642" y="11815"/>
                    <a:pt x="2678" y="12170"/>
                    <a:pt x="1707" y="12497"/>
                  </a:cubicBezTo>
                  <a:cubicBezTo>
                    <a:pt x="1144" y="12685"/>
                    <a:pt x="571" y="12852"/>
                    <a:pt x="0" y="13032"/>
                  </a:cubicBezTo>
                  <a:lnTo>
                    <a:pt x="0" y="13186"/>
                  </a:lnTo>
                  <a:cubicBezTo>
                    <a:pt x="539" y="13019"/>
                    <a:pt x="1082" y="12856"/>
                    <a:pt x="1621" y="12681"/>
                  </a:cubicBezTo>
                  <a:cubicBezTo>
                    <a:pt x="2576" y="12366"/>
                    <a:pt x="3524" y="12023"/>
                    <a:pt x="4442" y="11611"/>
                  </a:cubicBezTo>
                  <a:cubicBezTo>
                    <a:pt x="6156" y="10848"/>
                    <a:pt x="7782" y="9843"/>
                    <a:pt x="9071" y="8459"/>
                  </a:cubicBezTo>
                  <a:cubicBezTo>
                    <a:pt x="10243" y="7202"/>
                    <a:pt x="11125" y="5638"/>
                    <a:pt x="11358" y="3916"/>
                  </a:cubicBezTo>
                  <a:cubicBezTo>
                    <a:pt x="11537" y="2593"/>
                    <a:pt x="11349" y="1193"/>
                    <a:pt x="107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3"/>
            <p:cNvSpPr/>
            <p:nvPr/>
          </p:nvSpPr>
          <p:spPr>
            <a:xfrm>
              <a:off x="-2036487" y="4250975"/>
              <a:ext cx="3362050" cy="1665525"/>
            </a:xfrm>
            <a:custGeom>
              <a:rect b="b" l="l" r="r" t="t"/>
              <a:pathLst>
                <a:path extrusionOk="0" h="66621" w="134482">
                  <a:moveTo>
                    <a:pt x="51432" y="0"/>
                  </a:moveTo>
                  <a:cubicBezTo>
                    <a:pt x="43021" y="0"/>
                    <a:pt x="34599" y="2193"/>
                    <a:pt x="26846" y="6228"/>
                  </a:cubicBezTo>
                  <a:cubicBezTo>
                    <a:pt x="24151" y="7632"/>
                    <a:pt x="21536" y="9257"/>
                    <a:pt x="19034" y="11095"/>
                  </a:cubicBezTo>
                  <a:cubicBezTo>
                    <a:pt x="13567" y="15093"/>
                    <a:pt x="8236" y="20185"/>
                    <a:pt x="4689" y="25995"/>
                  </a:cubicBezTo>
                  <a:cubicBezTo>
                    <a:pt x="1603" y="31052"/>
                    <a:pt x="0" y="37324"/>
                    <a:pt x="1751" y="42982"/>
                  </a:cubicBezTo>
                  <a:cubicBezTo>
                    <a:pt x="3045" y="47161"/>
                    <a:pt x="6046" y="50642"/>
                    <a:pt x="9539" y="53275"/>
                  </a:cubicBezTo>
                  <a:cubicBezTo>
                    <a:pt x="15419" y="57704"/>
                    <a:pt x="21911" y="60189"/>
                    <a:pt x="29104" y="61374"/>
                  </a:cubicBezTo>
                  <a:cubicBezTo>
                    <a:pt x="37277" y="62722"/>
                    <a:pt x="45485" y="63861"/>
                    <a:pt x="53715" y="64791"/>
                  </a:cubicBezTo>
                  <a:cubicBezTo>
                    <a:pt x="63141" y="65856"/>
                    <a:pt x="72739" y="66621"/>
                    <a:pt x="82278" y="66621"/>
                  </a:cubicBezTo>
                  <a:cubicBezTo>
                    <a:pt x="97759" y="66621"/>
                    <a:pt x="113082" y="64606"/>
                    <a:pt x="127252" y="58584"/>
                  </a:cubicBezTo>
                  <a:cubicBezTo>
                    <a:pt x="130193" y="57334"/>
                    <a:pt x="133381" y="55548"/>
                    <a:pt x="134141" y="52443"/>
                  </a:cubicBezTo>
                  <a:cubicBezTo>
                    <a:pt x="134481" y="51051"/>
                    <a:pt x="134267" y="49570"/>
                    <a:pt x="133781" y="48224"/>
                  </a:cubicBezTo>
                  <a:cubicBezTo>
                    <a:pt x="132939" y="45887"/>
                    <a:pt x="131286" y="43851"/>
                    <a:pt x="129173" y="42551"/>
                  </a:cubicBezTo>
                  <a:cubicBezTo>
                    <a:pt x="127124" y="41292"/>
                    <a:pt x="124735" y="40739"/>
                    <a:pt x="122424" y="40079"/>
                  </a:cubicBezTo>
                  <a:cubicBezTo>
                    <a:pt x="112093" y="37124"/>
                    <a:pt x="102142" y="31607"/>
                    <a:pt x="94505" y="23996"/>
                  </a:cubicBezTo>
                  <a:cubicBezTo>
                    <a:pt x="88960" y="18469"/>
                    <a:pt x="84319" y="12523"/>
                    <a:pt x="77717" y="8066"/>
                  </a:cubicBezTo>
                  <a:cubicBezTo>
                    <a:pt x="69533" y="2543"/>
                    <a:pt x="60489" y="0"/>
                    <a:pt x="514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3"/>
            <p:cNvSpPr/>
            <p:nvPr/>
          </p:nvSpPr>
          <p:spPr>
            <a:xfrm>
              <a:off x="1532450" y="4771213"/>
              <a:ext cx="73575" cy="61300"/>
            </a:xfrm>
            <a:custGeom>
              <a:rect b="b" l="l" r="r" t="t"/>
              <a:pathLst>
                <a:path extrusionOk="0" h="2452" w="2943">
                  <a:moveTo>
                    <a:pt x="2023" y="1"/>
                  </a:moveTo>
                  <a:cubicBezTo>
                    <a:pt x="1550" y="1"/>
                    <a:pt x="1000" y="327"/>
                    <a:pt x="659" y="892"/>
                  </a:cubicBezTo>
                  <a:cubicBezTo>
                    <a:pt x="1" y="1986"/>
                    <a:pt x="559" y="2451"/>
                    <a:pt x="1287" y="2451"/>
                  </a:cubicBezTo>
                  <a:cubicBezTo>
                    <a:pt x="2018" y="2451"/>
                    <a:pt x="2920" y="1981"/>
                    <a:pt x="2932" y="1206"/>
                  </a:cubicBezTo>
                  <a:cubicBezTo>
                    <a:pt x="2942" y="368"/>
                    <a:pt x="2526" y="1"/>
                    <a:pt x="20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3"/>
            <p:cNvSpPr/>
            <p:nvPr/>
          </p:nvSpPr>
          <p:spPr>
            <a:xfrm>
              <a:off x="1812900" y="4680975"/>
              <a:ext cx="290125" cy="241775"/>
            </a:xfrm>
            <a:custGeom>
              <a:rect b="b" l="l" r="r" t="t"/>
              <a:pathLst>
                <a:path extrusionOk="0" h="9671" w="11605">
                  <a:moveTo>
                    <a:pt x="7983" y="1"/>
                  </a:moveTo>
                  <a:cubicBezTo>
                    <a:pt x="6115" y="1"/>
                    <a:pt x="3945" y="1289"/>
                    <a:pt x="2601" y="3519"/>
                  </a:cubicBezTo>
                  <a:cubicBezTo>
                    <a:pt x="0" y="7835"/>
                    <a:pt x="2201" y="9671"/>
                    <a:pt x="5072" y="9671"/>
                  </a:cubicBezTo>
                  <a:cubicBezTo>
                    <a:pt x="7958" y="9671"/>
                    <a:pt x="11521" y="7815"/>
                    <a:pt x="11562" y="4760"/>
                  </a:cubicBezTo>
                  <a:cubicBezTo>
                    <a:pt x="11605" y="1449"/>
                    <a:pt x="9963" y="1"/>
                    <a:pt x="7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3"/>
            <p:cNvSpPr/>
            <p:nvPr/>
          </p:nvSpPr>
          <p:spPr>
            <a:xfrm rot="-2700000">
              <a:off x="-1347601" y="1706885"/>
              <a:ext cx="2907575" cy="2189225"/>
            </a:xfrm>
            <a:custGeom>
              <a:rect b="b" l="l" r="r" t="t"/>
              <a:pathLst>
                <a:path extrusionOk="0" h="68671" w="91204">
                  <a:moveTo>
                    <a:pt x="56246" y="0"/>
                  </a:moveTo>
                  <a:cubicBezTo>
                    <a:pt x="46995" y="0"/>
                    <a:pt x="37746" y="803"/>
                    <a:pt x="28633" y="2401"/>
                  </a:cubicBezTo>
                  <a:cubicBezTo>
                    <a:pt x="21361" y="3677"/>
                    <a:pt x="13674" y="5750"/>
                    <a:pt x="8867" y="11358"/>
                  </a:cubicBezTo>
                  <a:cubicBezTo>
                    <a:pt x="5768" y="14973"/>
                    <a:pt x="4241" y="19657"/>
                    <a:pt x="3113" y="24285"/>
                  </a:cubicBezTo>
                  <a:cubicBezTo>
                    <a:pt x="2016" y="28780"/>
                    <a:pt x="1229" y="33352"/>
                    <a:pt x="755" y="37953"/>
                  </a:cubicBezTo>
                  <a:cubicBezTo>
                    <a:pt x="1" y="45270"/>
                    <a:pt x="1016" y="51523"/>
                    <a:pt x="5237" y="57599"/>
                  </a:cubicBezTo>
                  <a:cubicBezTo>
                    <a:pt x="9588" y="63865"/>
                    <a:pt x="17019" y="68447"/>
                    <a:pt x="24726" y="68664"/>
                  </a:cubicBezTo>
                  <a:cubicBezTo>
                    <a:pt x="24894" y="68668"/>
                    <a:pt x="25062" y="68671"/>
                    <a:pt x="25231" y="68671"/>
                  </a:cubicBezTo>
                  <a:cubicBezTo>
                    <a:pt x="30937" y="68671"/>
                    <a:pt x="36669" y="66004"/>
                    <a:pt x="40303" y="61708"/>
                  </a:cubicBezTo>
                  <a:cubicBezTo>
                    <a:pt x="41924" y="59788"/>
                    <a:pt x="43128" y="57543"/>
                    <a:pt x="43727" y="55066"/>
                  </a:cubicBezTo>
                  <a:cubicBezTo>
                    <a:pt x="44361" y="52438"/>
                    <a:pt x="44332" y="49702"/>
                    <a:pt x="44354" y="46997"/>
                  </a:cubicBezTo>
                  <a:cubicBezTo>
                    <a:pt x="44393" y="41853"/>
                    <a:pt x="44992" y="35973"/>
                    <a:pt x="49154" y="32948"/>
                  </a:cubicBezTo>
                  <a:cubicBezTo>
                    <a:pt x="52116" y="30793"/>
                    <a:pt x="56593" y="30355"/>
                    <a:pt x="58196" y="27062"/>
                  </a:cubicBezTo>
                  <a:cubicBezTo>
                    <a:pt x="59303" y="24788"/>
                    <a:pt x="59697" y="22486"/>
                    <a:pt x="62467" y="21600"/>
                  </a:cubicBezTo>
                  <a:cubicBezTo>
                    <a:pt x="63291" y="21337"/>
                    <a:pt x="64180" y="21254"/>
                    <a:pt x="65096" y="21254"/>
                  </a:cubicBezTo>
                  <a:cubicBezTo>
                    <a:pt x="66680" y="21254"/>
                    <a:pt x="68346" y="21503"/>
                    <a:pt x="69893" y="21503"/>
                  </a:cubicBezTo>
                  <a:cubicBezTo>
                    <a:pt x="70242" y="21503"/>
                    <a:pt x="70585" y="21490"/>
                    <a:pt x="70919" y="21459"/>
                  </a:cubicBezTo>
                  <a:cubicBezTo>
                    <a:pt x="77125" y="20888"/>
                    <a:pt x="83114" y="18092"/>
                    <a:pt x="87503" y="13664"/>
                  </a:cubicBezTo>
                  <a:cubicBezTo>
                    <a:pt x="88933" y="12224"/>
                    <a:pt x="90229" y="10552"/>
                    <a:pt x="90717" y="8583"/>
                  </a:cubicBezTo>
                  <a:cubicBezTo>
                    <a:pt x="91203" y="6615"/>
                    <a:pt x="90710" y="4299"/>
                    <a:pt x="89095" y="3069"/>
                  </a:cubicBezTo>
                  <a:cubicBezTo>
                    <a:pt x="88252" y="2425"/>
                    <a:pt x="87200" y="2133"/>
                    <a:pt x="86170" y="1887"/>
                  </a:cubicBezTo>
                  <a:cubicBezTo>
                    <a:pt x="80745" y="599"/>
                    <a:pt x="74761" y="978"/>
                    <a:pt x="69177" y="525"/>
                  </a:cubicBezTo>
                  <a:cubicBezTo>
                    <a:pt x="64876" y="175"/>
                    <a:pt x="60561" y="0"/>
                    <a:pt x="562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3"/>
            <p:cNvSpPr/>
            <p:nvPr/>
          </p:nvSpPr>
          <p:spPr>
            <a:xfrm rot="8225514">
              <a:off x="2477630" y="4890851"/>
              <a:ext cx="466194" cy="508823"/>
            </a:xfrm>
            <a:custGeom>
              <a:rect b="b" l="l" r="r" t="t"/>
              <a:pathLst>
                <a:path extrusionOk="0" h="30019" w="27504">
                  <a:moveTo>
                    <a:pt x="12111" y="0"/>
                  </a:moveTo>
                  <a:cubicBezTo>
                    <a:pt x="11000" y="0"/>
                    <a:pt x="9863" y="292"/>
                    <a:pt x="8793" y="877"/>
                  </a:cubicBezTo>
                  <a:cubicBezTo>
                    <a:pt x="7511" y="1578"/>
                    <a:pt x="6715" y="2780"/>
                    <a:pt x="6402" y="4181"/>
                  </a:cubicBezTo>
                  <a:cubicBezTo>
                    <a:pt x="5143" y="9849"/>
                    <a:pt x="1" y="16618"/>
                    <a:pt x="3240" y="22241"/>
                  </a:cubicBezTo>
                  <a:cubicBezTo>
                    <a:pt x="5203" y="25648"/>
                    <a:pt x="9419" y="30018"/>
                    <a:pt x="13735" y="30018"/>
                  </a:cubicBezTo>
                  <a:cubicBezTo>
                    <a:pt x="13810" y="30018"/>
                    <a:pt x="13885" y="30017"/>
                    <a:pt x="13961" y="30014"/>
                  </a:cubicBezTo>
                  <a:cubicBezTo>
                    <a:pt x="16307" y="29931"/>
                    <a:pt x="18646" y="29580"/>
                    <a:pt x="20913" y="28969"/>
                  </a:cubicBezTo>
                  <a:cubicBezTo>
                    <a:pt x="22783" y="28468"/>
                    <a:pt x="24772" y="27647"/>
                    <a:pt x="25645" y="25919"/>
                  </a:cubicBezTo>
                  <a:cubicBezTo>
                    <a:pt x="27503" y="22241"/>
                    <a:pt x="24741" y="19168"/>
                    <a:pt x="22193" y="16100"/>
                  </a:cubicBezTo>
                  <a:cubicBezTo>
                    <a:pt x="20675" y="14271"/>
                    <a:pt x="19231" y="12448"/>
                    <a:pt x="18887" y="10499"/>
                  </a:cubicBezTo>
                  <a:cubicBezTo>
                    <a:pt x="18388" y="7678"/>
                    <a:pt x="18911" y="4803"/>
                    <a:pt x="16979" y="2388"/>
                  </a:cubicBezTo>
                  <a:cubicBezTo>
                    <a:pt x="15706" y="796"/>
                    <a:pt x="13944" y="0"/>
                    <a:pt x="121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3"/>
            <p:cNvSpPr/>
            <p:nvPr/>
          </p:nvSpPr>
          <p:spPr>
            <a:xfrm flipH="1">
              <a:off x="8142075" y="-237000"/>
              <a:ext cx="1749000" cy="1781625"/>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3"/>
            <p:cNvSpPr/>
            <p:nvPr/>
          </p:nvSpPr>
          <p:spPr>
            <a:xfrm>
              <a:off x="4095875" y="4439275"/>
              <a:ext cx="687886" cy="573249"/>
            </a:xfrm>
            <a:custGeom>
              <a:rect b="b" l="l" r="r" t="t"/>
              <a:pathLst>
                <a:path extrusionOk="0" h="9671" w="11605">
                  <a:moveTo>
                    <a:pt x="7983" y="1"/>
                  </a:moveTo>
                  <a:cubicBezTo>
                    <a:pt x="6115" y="1"/>
                    <a:pt x="3945" y="1289"/>
                    <a:pt x="2601" y="3519"/>
                  </a:cubicBezTo>
                  <a:cubicBezTo>
                    <a:pt x="0" y="7835"/>
                    <a:pt x="2201" y="9671"/>
                    <a:pt x="5072" y="9671"/>
                  </a:cubicBezTo>
                  <a:cubicBezTo>
                    <a:pt x="7958" y="9671"/>
                    <a:pt x="11521" y="7815"/>
                    <a:pt x="11562" y="4760"/>
                  </a:cubicBezTo>
                  <a:cubicBezTo>
                    <a:pt x="11605" y="1449"/>
                    <a:pt x="9963" y="1"/>
                    <a:pt x="7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 name="Google Shape;271;p43"/>
          <p:cNvSpPr txBox="1"/>
          <p:nvPr>
            <p:ph idx="1" type="subTitle"/>
          </p:nvPr>
        </p:nvSpPr>
        <p:spPr>
          <a:xfrm>
            <a:off x="4698300" y="3566475"/>
            <a:ext cx="3725700" cy="1037100"/>
          </a:xfrm>
          <a:prstGeom prst="rect">
            <a:avLst/>
          </a:prstGeom>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160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2" name="Google Shape;272;p43"/>
          <p:cNvSpPr txBox="1"/>
          <p:nvPr>
            <p:ph idx="2" type="subTitle"/>
          </p:nvPr>
        </p:nvSpPr>
        <p:spPr>
          <a:xfrm>
            <a:off x="4698300" y="1820471"/>
            <a:ext cx="3725700" cy="1021500"/>
          </a:xfrm>
          <a:prstGeom prst="rect">
            <a:avLst/>
          </a:prstGeom>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160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3" name="Google Shape;273;p43"/>
          <p:cNvSpPr txBox="1"/>
          <p:nvPr>
            <p:ph type="title"/>
          </p:nvPr>
        </p:nvSpPr>
        <p:spPr>
          <a:xfrm>
            <a:off x="720000" y="540000"/>
            <a:ext cx="7704000" cy="564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 name="Google Shape;274;p43"/>
          <p:cNvSpPr txBox="1"/>
          <p:nvPr>
            <p:ph idx="3" type="subTitle"/>
          </p:nvPr>
        </p:nvSpPr>
        <p:spPr>
          <a:xfrm>
            <a:off x="4698300" y="1237075"/>
            <a:ext cx="3725700" cy="591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Bebas Neue"/>
              <a:buNone/>
              <a:defRPr sz="2000">
                <a:latin typeface="Abril Fatface"/>
                <a:ea typeface="Abril Fatface"/>
                <a:cs typeface="Abril Fatface"/>
                <a:sym typeface="Abril Fatface"/>
              </a:defRPr>
            </a:lvl1pPr>
            <a:lvl2pPr lvl="1" rtl="0"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rtl="0"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rtl="0"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rtl="0"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rtl="0"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rtl="0"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rtl="0"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rtl="0"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
        <p:nvSpPr>
          <p:cNvPr id="275" name="Google Shape;275;p43"/>
          <p:cNvSpPr txBox="1"/>
          <p:nvPr>
            <p:ph idx="4" type="subTitle"/>
          </p:nvPr>
        </p:nvSpPr>
        <p:spPr>
          <a:xfrm>
            <a:off x="4698300" y="2975677"/>
            <a:ext cx="3725700" cy="591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Bebas Neue"/>
              <a:buNone/>
              <a:defRPr sz="2000">
                <a:latin typeface="Abril Fatface"/>
                <a:ea typeface="Abril Fatface"/>
                <a:cs typeface="Abril Fatface"/>
                <a:sym typeface="Abril Fatface"/>
              </a:defRPr>
            </a:lvl1pPr>
            <a:lvl2pPr lvl="1" rtl="0"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rtl="0"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rtl="0"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rtl="0"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rtl="0"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rtl="0"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rtl="0"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rtl="0"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6" name="Shape 276"/>
        <p:cNvGrpSpPr/>
        <p:nvPr/>
      </p:nvGrpSpPr>
      <p:grpSpPr>
        <a:xfrm>
          <a:off x="0" y="0"/>
          <a:ext cx="0" cy="0"/>
          <a:chOff x="0" y="0"/>
          <a:chExt cx="0" cy="0"/>
        </a:xfrm>
      </p:grpSpPr>
      <p:grpSp>
        <p:nvGrpSpPr>
          <p:cNvPr id="277" name="Google Shape;277;p44"/>
          <p:cNvGrpSpPr/>
          <p:nvPr/>
        </p:nvGrpSpPr>
        <p:grpSpPr>
          <a:xfrm>
            <a:off x="-1603775" y="2"/>
            <a:ext cx="11464067" cy="5870805"/>
            <a:chOff x="-1603775" y="2"/>
            <a:chExt cx="11464067" cy="5870805"/>
          </a:xfrm>
        </p:grpSpPr>
        <p:sp>
          <p:nvSpPr>
            <p:cNvPr id="278" name="Google Shape;278;p44"/>
            <p:cNvSpPr/>
            <p:nvPr/>
          </p:nvSpPr>
          <p:spPr>
            <a:xfrm>
              <a:off x="-1603775" y="4091175"/>
              <a:ext cx="3362050" cy="1665525"/>
            </a:xfrm>
            <a:custGeom>
              <a:rect b="b" l="l" r="r" t="t"/>
              <a:pathLst>
                <a:path extrusionOk="0" h="66621" w="134482">
                  <a:moveTo>
                    <a:pt x="51432" y="0"/>
                  </a:moveTo>
                  <a:cubicBezTo>
                    <a:pt x="43021" y="0"/>
                    <a:pt x="34599" y="2193"/>
                    <a:pt x="26846" y="6228"/>
                  </a:cubicBezTo>
                  <a:cubicBezTo>
                    <a:pt x="24151" y="7632"/>
                    <a:pt x="21536" y="9257"/>
                    <a:pt x="19034" y="11095"/>
                  </a:cubicBezTo>
                  <a:cubicBezTo>
                    <a:pt x="13567" y="15093"/>
                    <a:pt x="8236" y="20185"/>
                    <a:pt x="4689" y="25995"/>
                  </a:cubicBezTo>
                  <a:cubicBezTo>
                    <a:pt x="1603" y="31052"/>
                    <a:pt x="0" y="37324"/>
                    <a:pt x="1751" y="42982"/>
                  </a:cubicBezTo>
                  <a:cubicBezTo>
                    <a:pt x="3045" y="47161"/>
                    <a:pt x="6046" y="50642"/>
                    <a:pt x="9539" y="53275"/>
                  </a:cubicBezTo>
                  <a:cubicBezTo>
                    <a:pt x="15419" y="57704"/>
                    <a:pt x="21911" y="60189"/>
                    <a:pt x="29104" y="61374"/>
                  </a:cubicBezTo>
                  <a:cubicBezTo>
                    <a:pt x="37277" y="62722"/>
                    <a:pt x="45485" y="63861"/>
                    <a:pt x="53715" y="64791"/>
                  </a:cubicBezTo>
                  <a:cubicBezTo>
                    <a:pt x="63141" y="65856"/>
                    <a:pt x="72739" y="66621"/>
                    <a:pt x="82278" y="66621"/>
                  </a:cubicBezTo>
                  <a:cubicBezTo>
                    <a:pt x="97759" y="66621"/>
                    <a:pt x="113082" y="64606"/>
                    <a:pt x="127252" y="58584"/>
                  </a:cubicBezTo>
                  <a:cubicBezTo>
                    <a:pt x="130193" y="57334"/>
                    <a:pt x="133381" y="55548"/>
                    <a:pt x="134141" y="52443"/>
                  </a:cubicBezTo>
                  <a:cubicBezTo>
                    <a:pt x="134481" y="51051"/>
                    <a:pt x="134267" y="49570"/>
                    <a:pt x="133781" y="48224"/>
                  </a:cubicBezTo>
                  <a:cubicBezTo>
                    <a:pt x="132939" y="45887"/>
                    <a:pt x="131286" y="43851"/>
                    <a:pt x="129173" y="42551"/>
                  </a:cubicBezTo>
                  <a:cubicBezTo>
                    <a:pt x="127124" y="41292"/>
                    <a:pt x="124735" y="40739"/>
                    <a:pt x="122424" y="40079"/>
                  </a:cubicBezTo>
                  <a:cubicBezTo>
                    <a:pt x="112093" y="37124"/>
                    <a:pt x="102142" y="31607"/>
                    <a:pt x="94505" y="23996"/>
                  </a:cubicBezTo>
                  <a:cubicBezTo>
                    <a:pt x="88960" y="18469"/>
                    <a:pt x="84319" y="12523"/>
                    <a:pt x="77717" y="8066"/>
                  </a:cubicBezTo>
                  <a:cubicBezTo>
                    <a:pt x="69533" y="2543"/>
                    <a:pt x="60489" y="0"/>
                    <a:pt x="514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4"/>
            <p:cNvSpPr/>
            <p:nvPr/>
          </p:nvSpPr>
          <p:spPr>
            <a:xfrm>
              <a:off x="8667600" y="1063275"/>
              <a:ext cx="695750" cy="588425"/>
            </a:xfrm>
            <a:custGeom>
              <a:rect b="b" l="l" r="r" t="t"/>
              <a:pathLst>
                <a:path extrusionOk="0" h="23537" w="27830">
                  <a:moveTo>
                    <a:pt x="17298" y="0"/>
                  </a:moveTo>
                  <a:cubicBezTo>
                    <a:pt x="14384" y="0"/>
                    <a:pt x="11355" y="1565"/>
                    <a:pt x="10215" y="4263"/>
                  </a:cubicBezTo>
                  <a:cubicBezTo>
                    <a:pt x="9067" y="6979"/>
                    <a:pt x="6990" y="6611"/>
                    <a:pt x="4625" y="7647"/>
                  </a:cubicBezTo>
                  <a:cubicBezTo>
                    <a:pt x="2959" y="8375"/>
                    <a:pt x="1386" y="9451"/>
                    <a:pt x="726" y="11215"/>
                  </a:cubicBezTo>
                  <a:cubicBezTo>
                    <a:pt x="1" y="13146"/>
                    <a:pt x="979" y="15440"/>
                    <a:pt x="2140" y="17005"/>
                  </a:cubicBezTo>
                  <a:cubicBezTo>
                    <a:pt x="4997" y="20853"/>
                    <a:pt x="9361" y="23010"/>
                    <a:pt x="14017" y="23450"/>
                  </a:cubicBezTo>
                  <a:cubicBezTo>
                    <a:pt x="14622" y="23508"/>
                    <a:pt x="15233" y="23537"/>
                    <a:pt x="15846" y="23537"/>
                  </a:cubicBezTo>
                  <a:cubicBezTo>
                    <a:pt x="16179" y="23537"/>
                    <a:pt x="16512" y="23528"/>
                    <a:pt x="16846" y="23511"/>
                  </a:cubicBezTo>
                  <a:cubicBezTo>
                    <a:pt x="18414" y="23430"/>
                    <a:pt x="20342" y="23086"/>
                    <a:pt x="21605" y="22071"/>
                  </a:cubicBezTo>
                  <a:cubicBezTo>
                    <a:pt x="22894" y="21034"/>
                    <a:pt x="22844" y="19262"/>
                    <a:pt x="23510" y="17874"/>
                  </a:cubicBezTo>
                  <a:cubicBezTo>
                    <a:pt x="23881" y="17099"/>
                    <a:pt x="24562" y="16489"/>
                    <a:pt x="25074" y="15777"/>
                  </a:cubicBezTo>
                  <a:cubicBezTo>
                    <a:pt x="26452" y="13867"/>
                    <a:pt x="27829" y="11289"/>
                    <a:pt x="27635" y="8858"/>
                  </a:cubicBezTo>
                  <a:cubicBezTo>
                    <a:pt x="27335" y="5106"/>
                    <a:pt x="22642" y="1118"/>
                    <a:pt x="19183" y="232"/>
                  </a:cubicBezTo>
                  <a:cubicBezTo>
                    <a:pt x="18574" y="76"/>
                    <a:pt x="17939" y="0"/>
                    <a:pt x="172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4"/>
            <p:cNvSpPr/>
            <p:nvPr/>
          </p:nvSpPr>
          <p:spPr>
            <a:xfrm>
              <a:off x="8556075" y="1543200"/>
              <a:ext cx="184125" cy="134100"/>
            </a:xfrm>
            <a:custGeom>
              <a:rect b="b" l="l" r="r" t="t"/>
              <a:pathLst>
                <a:path extrusionOk="0" h="5364" w="7365">
                  <a:moveTo>
                    <a:pt x="4207" y="1"/>
                  </a:moveTo>
                  <a:cubicBezTo>
                    <a:pt x="3123" y="1"/>
                    <a:pt x="1986" y="345"/>
                    <a:pt x="1141" y="833"/>
                  </a:cubicBezTo>
                  <a:cubicBezTo>
                    <a:pt x="152" y="1397"/>
                    <a:pt x="0" y="2789"/>
                    <a:pt x="660" y="3667"/>
                  </a:cubicBezTo>
                  <a:cubicBezTo>
                    <a:pt x="1078" y="4224"/>
                    <a:pt x="1722" y="4573"/>
                    <a:pt x="2378" y="4808"/>
                  </a:cubicBezTo>
                  <a:cubicBezTo>
                    <a:pt x="3144" y="5084"/>
                    <a:pt x="3949" y="5364"/>
                    <a:pt x="4712" y="5364"/>
                  </a:cubicBezTo>
                  <a:cubicBezTo>
                    <a:pt x="5380" y="5364"/>
                    <a:pt x="6016" y="5150"/>
                    <a:pt x="6568" y="4531"/>
                  </a:cubicBezTo>
                  <a:cubicBezTo>
                    <a:pt x="7052" y="3983"/>
                    <a:pt x="7315" y="3255"/>
                    <a:pt x="7352" y="2525"/>
                  </a:cubicBezTo>
                  <a:cubicBezTo>
                    <a:pt x="7365" y="2247"/>
                    <a:pt x="7345" y="1964"/>
                    <a:pt x="7228" y="1711"/>
                  </a:cubicBezTo>
                  <a:cubicBezTo>
                    <a:pt x="6654" y="466"/>
                    <a:pt x="5466" y="1"/>
                    <a:pt x="42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4"/>
            <p:cNvSpPr/>
            <p:nvPr/>
          </p:nvSpPr>
          <p:spPr>
            <a:xfrm rot="-1156867">
              <a:off x="6641349" y="4165948"/>
              <a:ext cx="3103418" cy="1226887"/>
            </a:xfrm>
            <a:custGeom>
              <a:rect b="b" l="l" r="r" t="t"/>
              <a:pathLst>
                <a:path extrusionOk="0" h="49076" w="124138">
                  <a:moveTo>
                    <a:pt x="124106" y="1"/>
                  </a:moveTo>
                  <a:lnTo>
                    <a:pt x="123857" y="2"/>
                  </a:lnTo>
                  <a:cubicBezTo>
                    <a:pt x="123886" y="4910"/>
                    <a:pt x="120994" y="9749"/>
                    <a:pt x="116660" y="12049"/>
                  </a:cubicBezTo>
                  <a:cubicBezTo>
                    <a:pt x="115776" y="12519"/>
                    <a:pt x="114824" y="12894"/>
                    <a:pt x="113903" y="13260"/>
                  </a:cubicBezTo>
                  <a:cubicBezTo>
                    <a:pt x="113005" y="13617"/>
                    <a:pt x="112073" y="13983"/>
                    <a:pt x="111200" y="14442"/>
                  </a:cubicBezTo>
                  <a:cubicBezTo>
                    <a:pt x="105054" y="17652"/>
                    <a:pt x="103273" y="23996"/>
                    <a:pt x="101554" y="30133"/>
                  </a:cubicBezTo>
                  <a:cubicBezTo>
                    <a:pt x="99950" y="35855"/>
                    <a:pt x="98290" y="41772"/>
                    <a:pt x="93127" y="45291"/>
                  </a:cubicBezTo>
                  <a:cubicBezTo>
                    <a:pt x="89656" y="47655"/>
                    <a:pt x="86237" y="48835"/>
                    <a:pt x="82815" y="48835"/>
                  </a:cubicBezTo>
                  <a:cubicBezTo>
                    <a:pt x="79912" y="48835"/>
                    <a:pt x="77007" y="47985"/>
                    <a:pt x="74066" y="46286"/>
                  </a:cubicBezTo>
                  <a:cubicBezTo>
                    <a:pt x="68472" y="43055"/>
                    <a:pt x="63532" y="37229"/>
                    <a:pt x="59170" y="32085"/>
                  </a:cubicBezTo>
                  <a:cubicBezTo>
                    <a:pt x="58088" y="30809"/>
                    <a:pt x="57064" y="29606"/>
                    <a:pt x="56052" y="28457"/>
                  </a:cubicBezTo>
                  <a:cubicBezTo>
                    <a:pt x="48334" y="19719"/>
                    <a:pt x="39183" y="14551"/>
                    <a:pt x="28856" y="13095"/>
                  </a:cubicBezTo>
                  <a:cubicBezTo>
                    <a:pt x="27553" y="12913"/>
                    <a:pt x="26235" y="12822"/>
                    <a:pt x="24911" y="12822"/>
                  </a:cubicBezTo>
                  <a:cubicBezTo>
                    <a:pt x="20841" y="12822"/>
                    <a:pt x="16716" y="13681"/>
                    <a:pt x="12796" y="15366"/>
                  </a:cubicBezTo>
                  <a:cubicBezTo>
                    <a:pt x="7637" y="17581"/>
                    <a:pt x="3212" y="21054"/>
                    <a:pt x="0" y="25408"/>
                  </a:cubicBezTo>
                  <a:lnTo>
                    <a:pt x="202" y="25556"/>
                  </a:lnTo>
                  <a:cubicBezTo>
                    <a:pt x="5919" y="17807"/>
                    <a:pt x="15517" y="13077"/>
                    <a:pt x="24981" y="13077"/>
                  </a:cubicBezTo>
                  <a:cubicBezTo>
                    <a:pt x="26267" y="13077"/>
                    <a:pt x="27550" y="13164"/>
                    <a:pt x="28821" y="13343"/>
                  </a:cubicBezTo>
                  <a:cubicBezTo>
                    <a:pt x="39089" y="14787"/>
                    <a:pt x="48186" y="19928"/>
                    <a:pt x="55864" y="28622"/>
                  </a:cubicBezTo>
                  <a:cubicBezTo>
                    <a:pt x="56877" y="29765"/>
                    <a:pt x="57898" y="30970"/>
                    <a:pt x="58979" y="32246"/>
                  </a:cubicBezTo>
                  <a:cubicBezTo>
                    <a:pt x="65520" y="39958"/>
                    <a:pt x="73250" y="49076"/>
                    <a:pt x="82825" y="49076"/>
                  </a:cubicBezTo>
                  <a:cubicBezTo>
                    <a:pt x="82826" y="49076"/>
                    <a:pt x="82827" y="49076"/>
                    <a:pt x="82828" y="49076"/>
                  </a:cubicBezTo>
                  <a:cubicBezTo>
                    <a:pt x="86084" y="49074"/>
                    <a:pt x="89559" y="48018"/>
                    <a:pt x="93266" y="45494"/>
                  </a:cubicBezTo>
                  <a:cubicBezTo>
                    <a:pt x="98506" y="41924"/>
                    <a:pt x="100180" y="35964"/>
                    <a:pt x="101794" y="30197"/>
                  </a:cubicBezTo>
                  <a:cubicBezTo>
                    <a:pt x="103578" y="23833"/>
                    <a:pt x="105265" y="17820"/>
                    <a:pt x="111315" y="14662"/>
                  </a:cubicBezTo>
                  <a:cubicBezTo>
                    <a:pt x="112176" y="14210"/>
                    <a:pt x="113101" y="13844"/>
                    <a:pt x="113996" y="13491"/>
                  </a:cubicBezTo>
                  <a:cubicBezTo>
                    <a:pt x="114922" y="13123"/>
                    <a:pt x="115882" y="12744"/>
                    <a:pt x="116779" y="12269"/>
                  </a:cubicBezTo>
                  <a:cubicBezTo>
                    <a:pt x="121194" y="9928"/>
                    <a:pt x="124138" y="4997"/>
                    <a:pt x="124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4"/>
            <p:cNvSpPr/>
            <p:nvPr/>
          </p:nvSpPr>
          <p:spPr>
            <a:xfrm rot="-5400000">
              <a:off x="-335110" y="335106"/>
              <a:ext cx="1181851" cy="511642"/>
            </a:xfrm>
            <a:custGeom>
              <a:rect b="b" l="l" r="r" t="t"/>
              <a:pathLst>
                <a:path extrusionOk="0" h="6847" w="15816">
                  <a:moveTo>
                    <a:pt x="0" y="0"/>
                  </a:moveTo>
                  <a:cubicBezTo>
                    <a:pt x="1127" y="3927"/>
                    <a:pt x="5286" y="6846"/>
                    <a:pt x="10251" y="6846"/>
                  </a:cubicBezTo>
                  <a:cubicBezTo>
                    <a:pt x="12292" y="6846"/>
                    <a:pt x="14199" y="6352"/>
                    <a:pt x="15815" y="5495"/>
                  </a:cubicBezTo>
                  <a:lnTo>
                    <a:pt x="1581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3" name="Google Shape;283;p44"/>
          <p:cNvSpPr txBox="1"/>
          <p:nvPr>
            <p:ph type="title"/>
          </p:nvPr>
        </p:nvSpPr>
        <p:spPr>
          <a:xfrm>
            <a:off x="720000" y="540000"/>
            <a:ext cx="7704000" cy="564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4" name="Shape 284"/>
        <p:cNvGrpSpPr/>
        <p:nvPr/>
      </p:nvGrpSpPr>
      <p:grpSpPr>
        <a:xfrm>
          <a:off x="0" y="0"/>
          <a:ext cx="0" cy="0"/>
          <a:chOff x="0" y="0"/>
          <a:chExt cx="0" cy="0"/>
        </a:xfrm>
      </p:grpSpPr>
      <p:grpSp>
        <p:nvGrpSpPr>
          <p:cNvPr id="285" name="Google Shape;285;p45"/>
          <p:cNvGrpSpPr/>
          <p:nvPr/>
        </p:nvGrpSpPr>
        <p:grpSpPr>
          <a:xfrm>
            <a:off x="-221600" y="-210475"/>
            <a:ext cx="9660144" cy="6787813"/>
            <a:chOff x="-221600" y="-210475"/>
            <a:chExt cx="9660144" cy="6787813"/>
          </a:xfrm>
        </p:grpSpPr>
        <p:sp>
          <p:nvSpPr>
            <p:cNvPr id="286" name="Google Shape;286;p45"/>
            <p:cNvSpPr/>
            <p:nvPr/>
          </p:nvSpPr>
          <p:spPr>
            <a:xfrm rot="10800000">
              <a:off x="2" y="3719602"/>
              <a:ext cx="1617153" cy="1423903"/>
            </a:xfrm>
            <a:custGeom>
              <a:rect b="b" l="l" r="r" t="t"/>
              <a:pathLst>
                <a:path extrusionOk="0" h="29377" w="33364">
                  <a:moveTo>
                    <a:pt x="445" y="1"/>
                  </a:moveTo>
                  <a:cubicBezTo>
                    <a:pt x="302" y="1"/>
                    <a:pt x="151" y="22"/>
                    <a:pt x="0" y="45"/>
                  </a:cubicBezTo>
                  <a:cubicBezTo>
                    <a:pt x="20" y="45"/>
                    <a:pt x="40" y="45"/>
                    <a:pt x="59" y="45"/>
                  </a:cubicBezTo>
                  <a:cubicBezTo>
                    <a:pt x="1683" y="45"/>
                    <a:pt x="3286" y="753"/>
                    <a:pt x="4752" y="1516"/>
                  </a:cubicBezTo>
                  <a:cubicBezTo>
                    <a:pt x="6898" y="2634"/>
                    <a:pt x="8961" y="4198"/>
                    <a:pt x="9958" y="6476"/>
                  </a:cubicBezTo>
                  <a:cubicBezTo>
                    <a:pt x="11006" y="8877"/>
                    <a:pt x="10827" y="11635"/>
                    <a:pt x="10366" y="14155"/>
                  </a:cubicBezTo>
                  <a:cubicBezTo>
                    <a:pt x="9736" y="17630"/>
                    <a:pt x="8407" y="21398"/>
                    <a:pt x="9345" y="24936"/>
                  </a:cubicBezTo>
                  <a:cubicBezTo>
                    <a:pt x="10154" y="27972"/>
                    <a:pt x="12727" y="29102"/>
                    <a:pt x="15471" y="29102"/>
                  </a:cubicBezTo>
                  <a:cubicBezTo>
                    <a:pt x="16424" y="29102"/>
                    <a:pt x="17398" y="28965"/>
                    <a:pt x="18326" y="28725"/>
                  </a:cubicBezTo>
                  <a:cubicBezTo>
                    <a:pt x="21248" y="27969"/>
                    <a:pt x="24215" y="26353"/>
                    <a:pt x="27227" y="26353"/>
                  </a:cubicBezTo>
                  <a:cubicBezTo>
                    <a:pt x="28335" y="26353"/>
                    <a:pt x="29450" y="26572"/>
                    <a:pt x="30570" y="27134"/>
                  </a:cubicBezTo>
                  <a:cubicBezTo>
                    <a:pt x="31647" y="27674"/>
                    <a:pt x="32599" y="28449"/>
                    <a:pt x="33364" y="29377"/>
                  </a:cubicBezTo>
                  <a:lnTo>
                    <a:pt x="33364" y="10"/>
                  </a:lnTo>
                  <a:lnTo>
                    <a:pt x="596" y="10"/>
                  </a:lnTo>
                  <a:cubicBezTo>
                    <a:pt x="547" y="4"/>
                    <a:pt x="496" y="1"/>
                    <a:pt x="4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5"/>
            <p:cNvSpPr/>
            <p:nvPr/>
          </p:nvSpPr>
          <p:spPr>
            <a:xfrm rot="5400000">
              <a:off x="-69181" y="69183"/>
              <a:ext cx="1411547" cy="1273179"/>
            </a:xfrm>
            <a:custGeom>
              <a:rect b="b" l="l" r="r" t="t"/>
              <a:pathLst>
                <a:path extrusionOk="0" h="9321" w="10334">
                  <a:moveTo>
                    <a:pt x="421" y="1"/>
                  </a:moveTo>
                  <a:cubicBezTo>
                    <a:pt x="278" y="1"/>
                    <a:pt x="139" y="8"/>
                    <a:pt x="0" y="25"/>
                  </a:cubicBezTo>
                  <a:lnTo>
                    <a:pt x="0" y="9320"/>
                  </a:lnTo>
                  <a:lnTo>
                    <a:pt x="10325" y="9320"/>
                  </a:lnTo>
                  <a:cubicBezTo>
                    <a:pt x="10333" y="7928"/>
                    <a:pt x="10035" y="6573"/>
                    <a:pt x="9182" y="5393"/>
                  </a:cubicBezTo>
                  <a:cubicBezTo>
                    <a:pt x="8219" y="4058"/>
                    <a:pt x="6781" y="3217"/>
                    <a:pt x="5410" y="2364"/>
                  </a:cubicBezTo>
                  <a:cubicBezTo>
                    <a:pt x="4128" y="1563"/>
                    <a:pt x="2727" y="384"/>
                    <a:pt x="1213" y="82"/>
                  </a:cubicBezTo>
                  <a:cubicBezTo>
                    <a:pt x="939" y="25"/>
                    <a:pt x="674" y="1"/>
                    <a:pt x="4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 name="Google Shape;288;p45"/>
            <p:cNvGrpSpPr/>
            <p:nvPr/>
          </p:nvGrpSpPr>
          <p:grpSpPr>
            <a:xfrm flipH="1" rot="10800000">
              <a:off x="8265291" y="-4130"/>
              <a:ext cx="878458" cy="750441"/>
              <a:chOff x="4137500" y="3664900"/>
              <a:chExt cx="1361950" cy="1163475"/>
            </a:xfrm>
          </p:grpSpPr>
          <p:sp>
            <p:nvSpPr>
              <p:cNvPr id="289" name="Google Shape;289;p45"/>
              <p:cNvSpPr/>
              <p:nvPr/>
            </p:nvSpPr>
            <p:spPr>
              <a:xfrm>
                <a:off x="5122425" y="4051825"/>
                <a:ext cx="376950" cy="776550"/>
              </a:xfrm>
              <a:custGeom>
                <a:rect b="b" l="l" r="r" t="t"/>
                <a:pathLst>
                  <a:path extrusionOk="0" h="31062" w="15078">
                    <a:moveTo>
                      <a:pt x="15077" y="1"/>
                    </a:moveTo>
                    <a:cubicBezTo>
                      <a:pt x="12971" y="1679"/>
                      <a:pt x="11020" y="3553"/>
                      <a:pt x="9286" y="5625"/>
                    </a:cubicBezTo>
                    <a:cubicBezTo>
                      <a:pt x="4726" y="11072"/>
                      <a:pt x="1700" y="17704"/>
                      <a:pt x="541" y="24709"/>
                    </a:cubicBezTo>
                    <a:cubicBezTo>
                      <a:pt x="192" y="26814"/>
                      <a:pt x="16" y="28937"/>
                      <a:pt x="1" y="31061"/>
                    </a:cubicBezTo>
                    <a:lnTo>
                      <a:pt x="711" y="31061"/>
                    </a:lnTo>
                    <a:cubicBezTo>
                      <a:pt x="748" y="25780"/>
                      <a:pt x="1836" y="20510"/>
                      <a:pt x="3921" y="15656"/>
                    </a:cubicBezTo>
                    <a:cubicBezTo>
                      <a:pt x="6388" y="9928"/>
                      <a:pt x="10267" y="4868"/>
                      <a:pt x="15077" y="912"/>
                    </a:cubicBezTo>
                    <a:lnTo>
                      <a:pt x="1507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5"/>
              <p:cNvSpPr/>
              <p:nvPr/>
            </p:nvSpPr>
            <p:spPr>
              <a:xfrm>
                <a:off x="5299775" y="4281625"/>
                <a:ext cx="199600" cy="546700"/>
              </a:xfrm>
              <a:custGeom>
                <a:rect b="b" l="l" r="r" t="t"/>
                <a:pathLst>
                  <a:path extrusionOk="0" h="21868" w="7984">
                    <a:moveTo>
                      <a:pt x="7983" y="0"/>
                    </a:moveTo>
                    <a:cubicBezTo>
                      <a:pt x="4455" y="4017"/>
                      <a:pt x="1840" y="8778"/>
                      <a:pt x="705" y="14179"/>
                    </a:cubicBezTo>
                    <a:cubicBezTo>
                      <a:pt x="174" y="16711"/>
                      <a:pt x="0" y="19298"/>
                      <a:pt x="201" y="21868"/>
                    </a:cubicBezTo>
                    <a:lnTo>
                      <a:pt x="914" y="21868"/>
                    </a:lnTo>
                    <a:cubicBezTo>
                      <a:pt x="506" y="16781"/>
                      <a:pt x="1660" y="11623"/>
                      <a:pt x="3965" y="7081"/>
                    </a:cubicBezTo>
                    <a:cubicBezTo>
                      <a:pt x="5062" y="4914"/>
                      <a:pt x="6430" y="2902"/>
                      <a:pt x="7983" y="1041"/>
                    </a:cubicBezTo>
                    <a:lnTo>
                      <a:pt x="798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5"/>
              <p:cNvSpPr/>
              <p:nvPr/>
            </p:nvSpPr>
            <p:spPr>
              <a:xfrm>
                <a:off x="4734475" y="4719850"/>
                <a:ext cx="187625" cy="108525"/>
              </a:xfrm>
              <a:custGeom>
                <a:rect b="b" l="l" r="r" t="t"/>
                <a:pathLst>
                  <a:path extrusionOk="0" h="4341" w="7505">
                    <a:moveTo>
                      <a:pt x="5541" y="0"/>
                    </a:moveTo>
                    <a:cubicBezTo>
                      <a:pt x="4913" y="0"/>
                      <a:pt x="4340" y="387"/>
                      <a:pt x="3828" y="718"/>
                    </a:cubicBezTo>
                    <a:cubicBezTo>
                      <a:pt x="3198" y="1125"/>
                      <a:pt x="2601" y="1583"/>
                      <a:pt x="2042" y="2080"/>
                    </a:cubicBezTo>
                    <a:cubicBezTo>
                      <a:pt x="1280" y="2755"/>
                      <a:pt x="604" y="3521"/>
                      <a:pt x="1" y="4340"/>
                    </a:cubicBezTo>
                    <a:lnTo>
                      <a:pt x="884" y="4340"/>
                    </a:lnTo>
                    <a:cubicBezTo>
                      <a:pt x="1443" y="3637"/>
                      <a:pt x="2068" y="2984"/>
                      <a:pt x="2757" y="2396"/>
                    </a:cubicBezTo>
                    <a:cubicBezTo>
                      <a:pt x="3427" y="1823"/>
                      <a:pt x="4188" y="1225"/>
                      <a:pt x="4994" y="855"/>
                    </a:cubicBezTo>
                    <a:cubicBezTo>
                      <a:pt x="5186" y="766"/>
                      <a:pt x="5361" y="727"/>
                      <a:pt x="5520" y="727"/>
                    </a:cubicBezTo>
                    <a:cubicBezTo>
                      <a:pt x="6330" y="727"/>
                      <a:pt x="6717" y="1748"/>
                      <a:pt x="6612" y="2557"/>
                    </a:cubicBezTo>
                    <a:cubicBezTo>
                      <a:pt x="6532" y="3163"/>
                      <a:pt x="6327" y="3751"/>
                      <a:pt x="6129" y="4339"/>
                    </a:cubicBezTo>
                    <a:lnTo>
                      <a:pt x="6868" y="4339"/>
                    </a:lnTo>
                    <a:cubicBezTo>
                      <a:pt x="6999" y="3938"/>
                      <a:pt x="7130" y="3536"/>
                      <a:pt x="7227" y="3127"/>
                    </a:cubicBezTo>
                    <a:cubicBezTo>
                      <a:pt x="7505" y="1944"/>
                      <a:pt x="7204" y="191"/>
                      <a:pt x="5722" y="11"/>
                    </a:cubicBezTo>
                    <a:cubicBezTo>
                      <a:pt x="5661" y="4"/>
                      <a:pt x="5601" y="0"/>
                      <a:pt x="5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5"/>
              <p:cNvSpPr/>
              <p:nvPr/>
            </p:nvSpPr>
            <p:spPr>
              <a:xfrm>
                <a:off x="4137500" y="3664900"/>
                <a:ext cx="1361950" cy="1163475"/>
              </a:xfrm>
              <a:custGeom>
                <a:rect b="b" l="l" r="r" t="t"/>
                <a:pathLst>
                  <a:path extrusionOk="0" h="46539" w="54478">
                    <a:moveTo>
                      <a:pt x="54478" y="0"/>
                    </a:moveTo>
                    <a:cubicBezTo>
                      <a:pt x="54411" y="54"/>
                      <a:pt x="54339" y="103"/>
                      <a:pt x="54270" y="159"/>
                    </a:cubicBezTo>
                    <a:cubicBezTo>
                      <a:pt x="51579" y="2339"/>
                      <a:pt x="49252" y="4866"/>
                      <a:pt x="47234" y="7678"/>
                    </a:cubicBezTo>
                    <a:cubicBezTo>
                      <a:pt x="43443" y="12957"/>
                      <a:pt x="40731" y="18897"/>
                      <a:pt x="37437" y="24480"/>
                    </a:cubicBezTo>
                    <a:cubicBezTo>
                      <a:pt x="34084" y="30158"/>
                      <a:pt x="30002" y="35430"/>
                      <a:pt x="24066" y="38570"/>
                    </a:cubicBezTo>
                    <a:cubicBezTo>
                      <a:pt x="16966" y="42327"/>
                      <a:pt x="8790" y="43095"/>
                      <a:pt x="1363" y="45974"/>
                    </a:cubicBezTo>
                    <a:cubicBezTo>
                      <a:pt x="908" y="46151"/>
                      <a:pt x="452" y="46340"/>
                      <a:pt x="1" y="46538"/>
                    </a:cubicBezTo>
                    <a:lnTo>
                      <a:pt x="1867" y="46538"/>
                    </a:lnTo>
                    <a:cubicBezTo>
                      <a:pt x="8659" y="43946"/>
                      <a:pt x="16019" y="43063"/>
                      <a:pt x="22669" y="40042"/>
                    </a:cubicBezTo>
                    <a:cubicBezTo>
                      <a:pt x="25793" y="38622"/>
                      <a:pt x="28623" y="36694"/>
                      <a:pt x="31052" y="34270"/>
                    </a:cubicBezTo>
                    <a:cubicBezTo>
                      <a:pt x="33235" y="32088"/>
                      <a:pt x="35082" y="29587"/>
                      <a:pt x="36734" y="26987"/>
                    </a:cubicBezTo>
                    <a:cubicBezTo>
                      <a:pt x="40168" y="21585"/>
                      <a:pt x="42811" y="15720"/>
                      <a:pt x="46282" y="10340"/>
                    </a:cubicBezTo>
                    <a:cubicBezTo>
                      <a:pt x="48052" y="7593"/>
                      <a:pt x="50045" y="4986"/>
                      <a:pt x="52417" y="2727"/>
                    </a:cubicBezTo>
                    <a:cubicBezTo>
                      <a:pt x="53079" y="2094"/>
                      <a:pt x="53773" y="1497"/>
                      <a:pt x="54478" y="915"/>
                    </a:cubicBezTo>
                    <a:lnTo>
                      <a:pt x="5447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 name="Google Shape;293;p45"/>
            <p:cNvSpPr/>
            <p:nvPr/>
          </p:nvSpPr>
          <p:spPr>
            <a:xfrm rot="2700000">
              <a:off x="4398837" y="4193574"/>
              <a:ext cx="1999546" cy="1964513"/>
            </a:xfrm>
            <a:custGeom>
              <a:rect b="b" l="l" r="r" t="t"/>
              <a:pathLst>
                <a:path extrusionOk="0" h="43570" w="49385">
                  <a:moveTo>
                    <a:pt x="39467" y="1"/>
                  </a:moveTo>
                  <a:cubicBezTo>
                    <a:pt x="37216" y="1"/>
                    <a:pt x="35049" y="462"/>
                    <a:pt x="32886" y="989"/>
                  </a:cubicBezTo>
                  <a:cubicBezTo>
                    <a:pt x="30056" y="1680"/>
                    <a:pt x="27233" y="2367"/>
                    <a:pt x="24304" y="2517"/>
                  </a:cubicBezTo>
                  <a:cubicBezTo>
                    <a:pt x="22006" y="2636"/>
                    <a:pt x="19704" y="2696"/>
                    <a:pt x="17420" y="3038"/>
                  </a:cubicBezTo>
                  <a:cubicBezTo>
                    <a:pt x="10296" y="4107"/>
                    <a:pt x="5152" y="8009"/>
                    <a:pt x="1509" y="14060"/>
                  </a:cubicBezTo>
                  <a:cubicBezTo>
                    <a:pt x="526" y="15694"/>
                    <a:pt x="1" y="17481"/>
                    <a:pt x="300" y="19434"/>
                  </a:cubicBezTo>
                  <a:cubicBezTo>
                    <a:pt x="582" y="21273"/>
                    <a:pt x="559" y="23123"/>
                    <a:pt x="413" y="24966"/>
                  </a:cubicBezTo>
                  <a:cubicBezTo>
                    <a:pt x="270" y="26727"/>
                    <a:pt x="366" y="28453"/>
                    <a:pt x="725" y="30174"/>
                  </a:cubicBezTo>
                  <a:cubicBezTo>
                    <a:pt x="1246" y="32681"/>
                    <a:pt x="2558" y="34809"/>
                    <a:pt x="3873" y="36952"/>
                  </a:cubicBezTo>
                  <a:cubicBezTo>
                    <a:pt x="4976" y="38752"/>
                    <a:pt x="6421" y="40140"/>
                    <a:pt x="8303" y="41096"/>
                  </a:cubicBezTo>
                  <a:cubicBezTo>
                    <a:pt x="11574" y="42760"/>
                    <a:pt x="15028" y="43569"/>
                    <a:pt x="18163" y="43569"/>
                  </a:cubicBezTo>
                  <a:cubicBezTo>
                    <a:pt x="18346" y="43569"/>
                    <a:pt x="18528" y="43566"/>
                    <a:pt x="18708" y="43561"/>
                  </a:cubicBezTo>
                  <a:cubicBezTo>
                    <a:pt x="18874" y="43564"/>
                    <a:pt x="19039" y="43565"/>
                    <a:pt x="19203" y="43565"/>
                  </a:cubicBezTo>
                  <a:cubicBezTo>
                    <a:pt x="23825" y="43565"/>
                    <a:pt x="27699" y="42455"/>
                    <a:pt x="31560" y="41253"/>
                  </a:cubicBezTo>
                  <a:cubicBezTo>
                    <a:pt x="35217" y="40107"/>
                    <a:pt x="38243" y="38037"/>
                    <a:pt x="40703" y="35112"/>
                  </a:cubicBezTo>
                  <a:cubicBezTo>
                    <a:pt x="44147" y="31011"/>
                    <a:pt x="46581" y="26425"/>
                    <a:pt x="47747" y="21151"/>
                  </a:cubicBezTo>
                  <a:cubicBezTo>
                    <a:pt x="48670" y="16983"/>
                    <a:pt x="49384" y="12825"/>
                    <a:pt x="48986" y="8534"/>
                  </a:cubicBezTo>
                  <a:cubicBezTo>
                    <a:pt x="48554" y="3931"/>
                    <a:pt x="44333" y="62"/>
                    <a:pt x="39700" y="3"/>
                  </a:cubicBezTo>
                  <a:cubicBezTo>
                    <a:pt x="39622" y="2"/>
                    <a:pt x="39545" y="1"/>
                    <a:pt x="394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5"/>
            <p:cNvSpPr/>
            <p:nvPr/>
          </p:nvSpPr>
          <p:spPr>
            <a:xfrm flipH="1" rot="-6905291">
              <a:off x="8735154" y="3629620"/>
              <a:ext cx="68470" cy="79124"/>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5"/>
            <p:cNvSpPr/>
            <p:nvPr/>
          </p:nvSpPr>
          <p:spPr>
            <a:xfrm flipH="1" rot="-6905291">
              <a:off x="8722500" y="3904805"/>
              <a:ext cx="49484" cy="62966"/>
            </a:xfrm>
            <a:custGeom>
              <a:rect b="b" l="l" r="r" t="t"/>
              <a:pathLst>
                <a:path extrusionOk="0" h="1247" w="980">
                  <a:moveTo>
                    <a:pt x="543" y="1"/>
                  </a:moveTo>
                  <a:cubicBezTo>
                    <a:pt x="216" y="1"/>
                    <a:pt x="55" y="205"/>
                    <a:pt x="0" y="533"/>
                  </a:cubicBezTo>
                  <a:cubicBezTo>
                    <a:pt x="83" y="809"/>
                    <a:pt x="60" y="1157"/>
                    <a:pt x="446" y="1243"/>
                  </a:cubicBezTo>
                  <a:cubicBezTo>
                    <a:pt x="455" y="1245"/>
                    <a:pt x="465" y="1246"/>
                    <a:pt x="474" y="1246"/>
                  </a:cubicBezTo>
                  <a:cubicBezTo>
                    <a:pt x="683" y="1246"/>
                    <a:pt x="980" y="776"/>
                    <a:pt x="977" y="443"/>
                  </a:cubicBezTo>
                  <a:cubicBezTo>
                    <a:pt x="977" y="180"/>
                    <a:pt x="844" y="15"/>
                    <a:pt x="575" y="1"/>
                  </a:cubicBezTo>
                  <a:cubicBezTo>
                    <a:pt x="564" y="1"/>
                    <a:pt x="553" y="1"/>
                    <a:pt x="5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5"/>
            <p:cNvSpPr/>
            <p:nvPr/>
          </p:nvSpPr>
          <p:spPr>
            <a:xfrm flipH="1" rot="-6905291">
              <a:off x="8637768" y="1290383"/>
              <a:ext cx="46202" cy="47515"/>
            </a:xfrm>
            <a:custGeom>
              <a:rect b="b" l="l" r="r" t="t"/>
              <a:pathLst>
                <a:path extrusionOk="0" h="941" w="915">
                  <a:moveTo>
                    <a:pt x="412" y="1"/>
                  </a:moveTo>
                  <a:cubicBezTo>
                    <a:pt x="136" y="1"/>
                    <a:pt x="4" y="186"/>
                    <a:pt x="1" y="489"/>
                  </a:cubicBezTo>
                  <a:cubicBezTo>
                    <a:pt x="17" y="765"/>
                    <a:pt x="174" y="938"/>
                    <a:pt x="476" y="941"/>
                  </a:cubicBezTo>
                  <a:cubicBezTo>
                    <a:pt x="768" y="941"/>
                    <a:pt x="914" y="775"/>
                    <a:pt x="905" y="486"/>
                  </a:cubicBezTo>
                  <a:cubicBezTo>
                    <a:pt x="894" y="187"/>
                    <a:pt x="721" y="7"/>
                    <a:pt x="426" y="1"/>
                  </a:cubicBezTo>
                  <a:cubicBezTo>
                    <a:pt x="422" y="1"/>
                    <a:pt x="417" y="1"/>
                    <a:pt x="4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5"/>
            <p:cNvSpPr/>
            <p:nvPr/>
          </p:nvSpPr>
          <p:spPr>
            <a:xfrm flipH="1" rot="-6905291">
              <a:off x="8789920" y="3833600"/>
              <a:ext cx="37769" cy="30347"/>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5"/>
            <p:cNvSpPr/>
            <p:nvPr/>
          </p:nvSpPr>
          <p:spPr>
            <a:xfrm flipH="1" rot="-6905291">
              <a:off x="8756621" y="4133650"/>
              <a:ext cx="25550" cy="33477"/>
            </a:xfrm>
            <a:custGeom>
              <a:rect b="b" l="l" r="r" t="t"/>
              <a:pathLst>
                <a:path extrusionOk="0" h="663" w="506">
                  <a:moveTo>
                    <a:pt x="323" y="0"/>
                  </a:moveTo>
                  <a:cubicBezTo>
                    <a:pt x="283" y="0"/>
                    <a:pt x="241" y="13"/>
                    <a:pt x="207" y="41"/>
                  </a:cubicBezTo>
                  <a:cubicBezTo>
                    <a:pt x="1" y="197"/>
                    <a:pt x="4" y="403"/>
                    <a:pt x="124" y="662"/>
                  </a:cubicBezTo>
                  <a:cubicBezTo>
                    <a:pt x="416" y="549"/>
                    <a:pt x="505" y="353"/>
                    <a:pt x="472" y="124"/>
                  </a:cubicBezTo>
                  <a:cubicBezTo>
                    <a:pt x="462" y="43"/>
                    <a:pt x="395" y="0"/>
                    <a:pt x="3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5"/>
            <p:cNvSpPr/>
            <p:nvPr/>
          </p:nvSpPr>
          <p:spPr>
            <a:xfrm rot="1513371">
              <a:off x="8775797" y="1121883"/>
              <a:ext cx="111324" cy="128647"/>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5"/>
            <p:cNvSpPr/>
            <p:nvPr/>
          </p:nvSpPr>
          <p:spPr>
            <a:xfrm>
              <a:off x="-221600" y="-210475"/>
              <a:ext cx="687600" cy="750475"/>
            </a:xfrm>
            <a:custGeom>
              <a:rect b="b" l="l" r="r" t="t"/>
              <a:pathLst>
                <a:path extrusionOk="0" h="30019" w="27504">
                  <a:moveTo>
                    <a:pt x="12111" y="0"/>
                  </a:moveTo>
                  <a:cubicBezTo>
                    <a:pt x="11000" y="0"/>
                    <a:pt x="9863" y="292"/>
                    <a:pt x="8793" y="877"/>
                  </a:cubicBezTo>
                  <a:cubicBezTo>
                    <a:pt x="7511" y="1578"/>
                    <a:pt x="6715" y="2780"/>
                    <a:pt x="6402" y="4181"/>
                  </a:cubicBezTo>
                  <a:cubicBezTo>
                    <a:pt x="5143" y="9849"/>
                    <a:pt x="1" y="16618"/>
                    <a:pt x="3240" y="22241"/>
                  </a:cubicBezTo>
                  <a:cubicBezTo>
                    <a:pt x="5203" y="25648"/>
                    <a:pt x="9419" y="30018"/>
                    <a:pt x="13735" y="30018"/>
                  </a:cubicBezTo>
                  <a:cubicBezTo>
                    <a:pt x="13810" y="30018"/>
                    <a:pt x="13885" y="30017"/>
                    <a:pt x="13961" y="30014"/>
                  </a:cubicBezTo>
                  <a:cubicBezTo>
                    <a:pt x="16307" y="29931"/>
                    <a:pt x="18646" y="29580"/>
                    <a:pt x="20913" y="28969"/>
                  </a:cubicBezTo>
                  <a:cubicBezTo>
                    <a:pt x="22783" y="28468"/>
                    <a:pt x="24772" y="27647"/>
                    <a:pt x="25645" y="25919"/>
                  </a:cubicBezTo>
                  <a:cubicBezTo>
                    <a:pt x="27503" y="22241"/>
                    <a:pt x="24741" y="19168"/>
                    <a:pt x="22193" y="16100"/>
                  </a:cubicBezTo>
                  <a:cubicBezTo>
                    <a:pt x="20675" y="14271"/>
                    <a:pt x="19231" y="12448"/>
                    <a:pt x="18887" y="10499"/>
                  </a:cubicBezTo>
                  <a:cubicBezTo>
                    <a:pt x="18388" y="7678"/>
                    <a:pt x="18911" y="4803"/>
                    <a:pt x="16979" y="2388"/>
                  </a:cubicBezTo>
                  <a:cubicBezTo>
                    <a:pt x="15706" y="796"/>
                    <a:pt x="13944" y="0"/>
                    <a:pt x="121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5"/>
            <p:cNvSpPr/>
            <p:nvPr/>
          </p:nvSpPr>
          <p:spPr>
            <a:xfrm rot="-6299960">
              <a:off x="8295474" y="2262120"/>
              <a:ext cx="1320336" cy="646106"/>
            </a:xfrm>
            <a:custGeom>
              <a:rect b="b" l="l" r="r" t="t"/>
              <a:pathLst>
                <a:path extrusionOk="0" h="25845" w="52815">
                  <a:moveTo>
                    <a:pt x="16375" y="0"/>
                  </a:moveTo>
                  <a:cubicBezTo>
                    <a:pt x="11695" y="0"/>
                    <a:pt x="7254" y="3229"/>
                    <a:pt x="3763" y="6073"/>
                  </a:cubicBezTo>
                  <a:cubicBezTo>
                    <a:pt x="0" y="9142"/>
                    <a:pt x="168" y="13798"/>
                    <a:pt x="2552" y="17814"/>
                  </a:cubicBezTo>
                  <a:cubicBezTo>
                    <a:pt x="3929" y="20141"/>
                    <a:pt x="5671" y="22400"/>
                    <a:pt x="8128" y="23526"/>
                  </a:cubicBezTo>
                  <a:cubicBezTo>
                    <a:pt x="9637" y="24218"/>
                    <a:pt x="11314" y="24432"/>
                    <a:pt x="12962" y="24628"/>
                  </a:cubicBezTo>
                  <a:cubicBezTo>
                    <a:pt x="18541" y="25295"/>
                    <a:pt x="24190" y="25844"/>
                    <a:pt x="29805" y="25844"/>
                  </a:cubicBezTo>
                  <a:cubicBezTo>
                    <a:pt x="34398" y="25844"/>
                    <a:pt x="38968" y="25477"/>
                    <a:pt x="43460" y="24508"/>
                  </a:cubicBezTo>
                  <a:cubicBezTo>
                    <a:pt x="45588" y="24048"/>
                    <a:pt x="47733" y="23436"/>
                    <a:pt x="49518" y="22189"/>
                  </a:cubicBezTo>
                  <a:cubicBezTo>
                    <a:pt x="51304" y="20945"/>
                    <a:pt x="52692" y="18963"/>
                    <a:pt x="52739" y="16786"/>
                  </a:cubicBezTo>
                  <a:cubicBezTo>
                    <a:pt x="52814" y="13258"/>
                    <a:pt x="49505" y="10576"/>
                    <a:pt x="46204" y="9335"/>
                  </a:cubicBezTo>
                  <a:cubicBezTo>
                    <a:pt x="40195" y="7077"/>
                    <a:pt x="33327" y="7610"/>
                    <a:pt x="27545" y="4818"/>
                  </a:cubicBezTo>
                  <a:cubicBezTo>
                    <a:pt x="24511" y="3353"/>
                    <a:pt x="21856" y="999"/>
                    <a:pt x="18568" y="247"/>
                  </a:cubicBezTo>
                  <a:cubicBezTo>
                    <a:pt x="17833" y="78"/>
                    <a:pt x="17101" y="0"/>
                    <a:pt x="163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 name="Google Shape;302;p45"/>
          <p:cNvGrpSpPr/>
          <p:nvPr/>
        </p:nvGrpSpPr>
        <p:grpSpPr>
          <a:xfrm>
            <a:off x="720150" y="1237200"/>
            <a:ext cx="7704000" cy="3366300"/>
            <a:chOff x="720150" y="1237200"/>
            <a:chExt cx="7704000" cy="3366300"/>
          </a:xfrm>
        </p:grpSpPr>
        <p:sp>
          <p:nvSpPr>
            <p:cNvPr id="303" name="Google Shape;303;p45"/>
            <p:cNvSpPr/>
            <p:nvPr/>
          </p:nvSpPr>
          <p:spPr>
            <a:xfrm>
              <a:off x="720150" y="1237200"/>
              <a:ext cx="7704000" cy="3366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5"/>
            <p:cNvSpPr/>
            <p:nvPr/>
          </p:nvSpPr>
          <p:spPr>
            <a:xfrm>
              <a:off x="6465144"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5"/>
            <p:cNvSpPr/>
            <p:nvPr/>
          </p:nvSpPr>
          <p:spPr>
            <a:xfrm>
              <a:off x="6553933"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5"/>
            <p:cNvSpPr/>
            <p:nvPr/>
          </p:nvSpPr>
          <p:spPr>
            <a:xfrm>
              <a:off x="6642723"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5"/>
            <p:cNvSpPr/>
            <p:nvPr/>
          </p:nvSpPr>
          <p:spPr>
            <a:xfrm>
              <a:off x="6731512"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5"/>
            <p:cNvSpPr/>
            <p:nvPr/>
          </p:nvSpPr>
          <p:spPr>
            <a:xfrm>
              <a:off x="6820301"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5"/>
            <p:cNvSpPr/>
            <p:nvPr/>
          </p:nvSpPr>
          <p:spPr>
            <a:xfrm>
              <a:off x="6909090"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5"/>
            <p:cNvSpPr/>
            <p:nvPr/>
          </p:nvSpPr>
          <p:spPr>
            <a:xfrm>
              <a:off x="6465144"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5"/>
            <p:cNvSpPr/>
            <p:nvPr/>
          </p:nvSpPr>
          <p:spPr>
            <a:xfrm>
              <a:off x="6553933"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5"/>
            <p:cNvSpPr/>
            <p:nvPr/>
          </p:nvSpPr>
          <p:spPr>
            <a:xfrm>
              <a:off x="6642723"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5"/>
            <p:cNvSpPr/>
            <p:nvPr/>
          </p:nvSpPr>
          <p:spPr>
            <a:xfrm>
              <a:off x="6731512"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5"/>
            <p:cNvSpPr/>
            <p:nvPr/>
          </p:nvSpPr>
          <p:spPr>
            <a:xfrm>
              <a:off x="6820301"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5"/>
            <p:cNvSpPr/>
            <p:nvPr/>
          </p:nvSpPr>
          <p:spPr>
            <a:xfrm>
              <a:off x="6909090"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5"/>
            <p:cNvSpPr/>
            <p:nvPr/>
          </p:nvSpPr>
          <p:spPr>
            <a:xfrm>
              <a:off x="6465144"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5"/>
            <p:cNvSpPr/>
            <p:nvPr/>
          </p:nvSpPr>
          <p:spPr>
            <a:xfrm>
              <a:off x="6553933"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5"/>
            <p:cNvSpPr/>
            <p:nvPr/>
          </p:nvSpPr>
          <p:spPr>
            <a:xfrm>
              <a:off x="6642723"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5"/>
            <p:cNvSpPr/>
            <p:nvPr/>
          </p:nvSpPr>
          <p:spPr>
            <a:xfrm>
              <a:off x="6731512"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5"/>
            <p:cNvSpPr/>
            <p:nvPr/>
          </p:nvSpPr>
          <p:spPr>
            <a:xfrm>
              <a:off x="6820301"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5"/>
            <p:cNvSpPr/>
            <p:nvPr/>
          </p:nvSpPr>
          <p:spPr>
            <a:xfrm>
              <a:off x="6909090"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5"/>
            <p:cNvSpPr/>
            <p:nvPr/>
          </p:nvSpPr>
          <p:spPr>
            <a:xfrm>
              <a:off x="6465144"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5"/>
            <p:cNvSpPr/>
            <p:nvPr/>
          </p:nvSpPr>
          <p:spPr>
            <a:xfrm>
              <a:off x="6553933"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5"/>
            <p:cNvSpPr/>
            <p:nvPr/>
          </p:nvSpPr>
          <p:spPr>
            <a:xfrm>
              <a:off x="6642723"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5"/>
            <p:cNvSpPr/>
            <p:nvPr/>
          </p:nvSpPr>
          <p:spPr>
            <a:xfrm>
              <a:off x="6731512"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5"/>
            <p:cNvSpPr/>
            <p:nvPr/>
          </p:nvSpPr>
          <p:spPr>
            <a:xfrm>
              <a:off x="6820301"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5"/>
            <p:cNvSpPr/>
            <p:nvPr/>
          </p:nvSpPr>
          <p:spPr>
            <a:xfrm>
              <a:off x="6909090"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5"/>
            <p:cNvSpPr/>
            <p:nvPr/>
          </p:nvSpPr>
          <p:spPr>
            <a:xfrm>
              <a:off x="6465144"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5"/>
            <p:cNvSpPr/>
            <p:nvPr/>
          </p:nvSpPr>
          <p:spPr>
            <a:xfrm>
              <a:off x="6553933"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5"/>
            <p:cNvSpPr/>
            <p:nvPr/>
          </p:nvSpPr>
          <p:spPr>
            <a:xfrm>
              <a:off x="6642723"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5"/>
            <p:cNvSpPr/>
            <p:nvPr/>
          </p:nvSpPr>
          <p:spPr>
            <a:xfrm>
              <a:off x="6731512"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5"/>
            <p:cNvSpPr/>
            <p:nvPr/>
          </p:nvSpPr>
          <p:spPr>
            <a:xfrm>
              <a:off x="6820301"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5"/>
            <p:cNvSpPr/>
            <p:nvPr/>
          </p:nvSpPr>
          <p:spPr>
            <a:xfrm>
              <a:off x="6909090"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5"/>
            <p:cNvSpPr/>
            <p:nvPr/>
          </p:nvSpPr>
          <p:spPr>
            <a:xfrm>
              <a:off x="6465144"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5"/>
            <p:cNvSpPr/>
            <p:nvPr/>
          </p:nvSpPr>
          <p:spPr>
            <a:xfrm>
              <a:off x="6553933"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5"/>
            <p:cNvSpPr/>
            <p:nvPr/>
          </p:nvSpPr>
          <p:spPr>
            <a:xfrm>
              <a:off x="6642723"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5"/>
            <p:cNvSpPr/>
            <p:nvPr/>
          </p:nvSpPr>
          <p:spPr>
            <a:xfrm>
              <a:off x="6731512"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5"/>
            <p:cNvSpPr/>
            <p:nvPr/>
          </p:nvSpPr>
          <p:spPr>
            <a:xfrm>
              <a:off x="6820301"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5"/>
            <p:cNvSpPr/>
            <p:nvPr/>
          </p:nvSpPr>
          <p:spPr>
            <a:xfrm>
              <a:off x="6909090"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5"/>
            <p:cNvSpPr/>
            <p:nvPr/>
          </p:nvSpPr>
          <p:spPr>
            <a:xfrm>
              <a:off x="6465144"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5"/>
            <p:cNvSpPr/>
            <p:nvPr/>
          </p:nvSpPr>
          <p:spPr>
            <a:xfrm>
              <a:off x="6553933"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5"/>
            <p:cNvSpPr/>
            <p:nvPr/>
          </p:nvSpPr>
          <p:spPr>
            <a:xfrm>
              <a:off x="6642723"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5"/>
            <p:cNvSpPr/>
            <p:nvPr/>
          </p:nvSpPr>
          <p:spPr>
            <a:xfrm>
              <a:off x="6731512"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5"/>
            <p:cNvSpPr/>
            <p:nvPr/>
          </p:nvSpPr>
          <p:spPr>
            <a:xfrm>
              <a:off x="6820301"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5"/>
            <p:cNvSpPr/>
            <p:nvPr/>
          </p:nvSpPr>
          <p:spPr>
            <a:xfrm>
              <a:off x="6909090"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5"/>
            <p:cNvSpPr/>
            <p:nvPr/>
          </p:nvSpPr>
          <p:spPr>
            <a:xfrm>
              <a:off x="6465144"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5"/>
            <p:cNvSpPr/>
            <p:nvPr/>
          </p:nvSpPr>
          <p:spPr>
            <a:xfrm>
              <a:off x="6553933"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5"/>
            <p:cNvSpPr/>
            <p:nvPr/>
          </p:nvSpPr>
          <p:spPr>
            <a:xfrm>
              <a:off x="6642723"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5"/>
            <p:cNvSpPr/>
            <p:nvPr/>
          </p:nvSpPr>
          <p:spPr>
            <a:xfrm>
              <a:off x="6731512"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5"/>
            <p:cNvSpPr/>
            <p:nvPr/>
          </p:nvSpPr>
          <p:spPr>
            <a:xfrm>
              <a:off x="6820301"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5"/>
            <p:cNvSpPr/>
            <p:nvPr/>
          </p:nvSpPr>
          <p:spPr>
            <a:xfrm>
              <a:off x="6909090"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5"/>
            <p:cNvSpPr/>
            <p:nvPr/>
          </p:nvSpPr>
          <p:spPr>
            <a:xfrm>
              <a:off x="6465144"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5"/>
            <p:cNvSpPr/>
            <p:nvPr/>
          </p:nvSpPr>
          <p:spPr>
            <a:xfrm>
              <a:off x="6553933"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5"/>
            <p:cNvSpPr/>
            <p:nvPr/>
          </p:nvSpPr>
          <p:spPr>
            <a:xfrm>
              <a:off x="6642723"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5"/>
            <p:cNvSpPr/>
            <p:nvPr/>
          </p:nvSpPr>
          <p:spPr>
            <a:xfrm>
              <a:off x="6731512"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5"/>
            <p:cNvSpPr/>
            <p:nvPr/>
          </p:nvSpPr>
          <p:spPr>
            <a:xfrm>
              <a:off x="6820301"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5"/>
            <p:cNvSpPr/>
            <p:nvPr/>
          </p:nvSpPr>
          <p:spPr>
            <a:xfrm>
              <a:off x="6909090"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5"/>
            <p:cNvSpPr/>
            <p:nvPr/>
          </p:nvSpPr>
          <p:spPr>
            <a:xfrm>
              <a:off x="6465144"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5"/>
            <p:cNvSpPr/>
            <p:nvPr/>
          </p:nvSpPr>
          <p:spPr>
            <a:xfrm>
              <a:off x="6553933"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5"/>
            <p:cNvSpPr/>
            <p:nvPr/>
          </p:nvSpPr>
          <p:spPr>
            <a:xfrm>
              <a:off x="6642723"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5"/>
            <p:cNvSpPr/>
            <p:nvPr/>
          </p:nvSpPr>
          <p:spPr>
            <a:xfrm>
              <a:off x="6731512"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5"/>
            <p:cNvSpPr/>
            <p:nvPr/>
          </p:nvSpPr>
          <p:spPr>
            <a:xfrm>
              <a:off x="6820301"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5"/>
            <p:cNvSpPr/>
            <p:nvPr/>
          </p:nvSpPr>
          <p:spPr>
            <a:xfrm>
              <a:off x="6909090"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5"/>
            <p:cNvSpPr/>
            <p:nvPr/>
          </p:nvSpPr>
          <p:spPr>
            <a:xfrm>
              <a:off x="6465144"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5"/>
            <p:cNvSpPr/>
            <p:nvPr/>
          </p:nvSpPr>
          <p:spPr>
            <a:xfrm>
              <a:off x="6553933"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5"/>
            <p:cNvSpPr/>
            <p:nvPr/>
          </p:nvSpPr>
          <p:spPr>
            <a:xfrm>
              <a:off x="6642723"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5"/>
            <p:cNvSpPr/>
            <p:nvPr/>
          </p:nvSpPr>
          <p:spPr>
            <a:xfrm>
              <a:off x="6731512"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5"/>
            <p:cNvSpPr/>
            <p:nvPr/>
          </p:nvSpPr>
          <p:spPr>
            <a:xfrm>
              <a:off x="6820301"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5"/>
            <p:cNvSpPr/>
            <p:nvPr/>
          </p:nvSpPr>
          <p:spPr>
            <a:xfrm>
              <a:off x="6909090"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5"/>
            <p:cNvSpPr/>
            <p:nvPr/>
          </p:nvSpPr>
          <p:spPr>
            <a:xfrm>
              <a:off x="6465144"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5"/>
            <p:cNvSpPr/>
            <p:nvPr/>
          </p:nvSpPr>
          <p:spPr>
            <a:xfrm>
              <a:off x="6553933"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5"/>
            <p:cNvSpPr/>
            <p:nvPr/>
          </p:nvSpPr>
          <p:spPr>
            <a:xfrm>
              <a:off x="6642723"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5"/>
            <p:cNvSpPr/>
            <p:nvPr/>
          </p:nvSpPr>
          <p:spPr>
            <a:xfrm>
              <a:off x="6731512"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5"/>
            <p:cNvSpPr/>
            <p:nvPr/>
          </p:nvSpPr>
          <p:spPr>
            <a:xfrm>
              <a:off x="6820301"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5"/>
            <p:cNvSpPr/>
            <p:nvPr/>
          </p:nvSpPr>
          <p:spPr>
            <a:xfrm>
              <a:off x="6909090"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5"/>
            <p:cNvSpPr/>
            <p:nvPr/>
          </p:nvSpPr>
          <p:spPr>
            <a:xfrm>
              <a:off x="6465144"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5"/>
            <p:cNvSpPr/>
            <p:nvPr/>
          </p:nvSpPr>
          <p:spPr>
            <a:xfrm>
              <a:off x="6553933"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5"/>
            <p:cNvSpPr/>
            <p:nvPr/>
          </p:nvSpPr>
          <p:spPr>
            <a:xfrm>
              <a:off x="6642723"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5"/>
            <p:cNvSpPr/>
            <p:nvPr/>
          </p:nvSpPr>
          <p:spPr>
            <a:xfrm>
              <a:off x="6731512"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5"/>
            <p:cNvSpPr/>
            <p:nvPr/>
          </p:nvSpPr>
          <p:spPr>
            <a:xfrm>
              <a:off x="6820301"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5"/>
            <p:cNvSpPr/>
            <p:nvPr/>
          </p:nvSpPr>
          <p:spPr>
            <a:xfrm>
              <a:off x="6909090"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5"/>
            <p:cNvSpPr/>
            <p:nvPr/>
          </p:nvSpPr>
          <p:spPr>
            <a:xfrm>
              <a:off x="6997879"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5"/>
            <p:cNvSpPr/>
            <p:nvPr/>
          </p:nvSpPr>
          <p:spPr>
            <a:xfrm>
              <a:off x="6997879"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5"/>
            <p:cNvSpPr/>
            <p:nvPr/>
          </p:nvSpPr>
          <p:spPr>
            <a:xfrm>
              <a:off x="6997879"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5"/>
            <p:cNvSpPr/>
            <p:nvPr/>
          </p:nvSpPr>
          <p:spPr>
            <a:xfrm>
              <a:off x="6997879"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5"/>
            <p:cNvSpPr/>
            <p:nvPr/>
          </p:nvSpPr>
          <p:spPr>
            <a:xfrm>
              <a:off x="6997879"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5"/>
            <p:cNvSpPr/>
            <p:nvPr/>
          </p:nvSpPr>
          <p:spPr>
            <a:xfrm>
              <a:off x="6997879"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5"/>
            <p:cNvSpPr/>
            <p:nvPr/>
          </p:nvSpPr>
          <p:spPr>
            <a:xfrm>
              <a:off x="6997879"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5"/>
            <p:cNvSpPr/>
            <p:nvPr/>
          </p:nvSpPr>
          <p:spPr>
            <a:xfrm>
              <a:off x="6997879"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5"/>
            <p:cNvSpPr/>
            <p:nvPr/>
          </p:nvSpPr>
          <p:spPr>
            <a:xfrm>
              <a:off x="6997879"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5"/>
            <p:cNvSpPr/>
            <p:nvPr/>
          </p:nvSpPr>
          <p:spPr>
            <a:xfrm>
              <a:off x="6997879"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5"/>
            <p:cNvSpPr/>
            <p:nvPr/>
          </p:nvSpPr>
          <p:spPr>
            <a:xfrm>
              <a:off x="6997879"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5"/>
            <p:cNvSpPr/>
            <p:nvPr/>
          </p:nvSpPr>
          <p:spPr>
            <a:xfrm>
              <a:off x="6997879"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5"/>
            <p:cNvSpPr/>
            <p:nvPr/>
          </p:nvSpPr>
          <p:spPr>
            <a:xfrm>
              <a:off x="6997879"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5"/>
            <p:cNvSpPr/>
            <p:nvPr/>
          </p:nvSpPr>
          <p:spPr>
            <a:xfrm>
              <a:off x="7086668"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5"/>
            <p:cNvSpPr/>
            <p:nvPr/>
          </p:nvSpPr>
          <p:spPr>
            <a:xfrm>
              <a:off x="7086668"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5"/>
            <p:cNvSpPr/>
            <p:nvPr/>
          </p:nvSpPr>
          <p:spPr>
            <a:xfrm>
              <a:off x="7086668"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5"/>
            <p:cNvSpPr/>
            <p:nvPr/>
          </p:nvSpPr>
          <p:spPr>
            <a:xfrm>
              <a:off x="7086668"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5"/>
            <p:cNvSpPr/>
            <p:nvPr/>
          </p:nvSpPr>
          <p:spPr>
            <a:xfrm>
              <a:off x="7086668"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5"/>
            <p:cNvSpPr/>
            <p:nvPr/>
          </p:nvSpPr>
          <p:spPr>
            <a:xfrm>
              <a:off x="7086668"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5"/>
            <p:cNvSpPr/>
            <p:nvPr/>
          </p:nvSpPr>
          <p:spPr>
            <a:xfrm>
              <a:off x="7086668"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5"/>
            <p:cNvSpPr/>
            <p:nvPr/>
          </p:nvSpPr>
          <p:spPr>
            <a:xfrm>
              <a:off x="7086668"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5"/>
            <p:cNvSpPr/>
            <p:nvPr/>
          </p:nvSpPr>
          <p:spPr>
            <a:xfrm>
              <a:off x="7086668"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5"/>
            <p:cNvSpPr/>
            <p:nvPr/>
          </p:nvSpPr>
          <p:spPr>
            <a:xfrm>
              <a:off x="7086668"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5"/>
            <p:cNvSpPr/>
            <p:nvPr/>
          </p:nvSpPr>
          <p:spPr>
            <a:xfrm>
              <a:off x="7086668"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5"/>
            <p:cNvSpPr/>
            <p:nvPr/>
          </p:nvSpPr>
          <p:spPr>
            <a:xfrm>
              <a:off x="7086668"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5"/>
            <p:cNvSpPr/>
            <p:nvPr/>
          </p:nvSpPr>
          <p:spPr>
            <a:xfrm>
              <a:off x="7086668"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5"/>
            <p:cNvSpPr/>
            <p:nvPr/>
          </p:nvSpPr>
          <p:spPr>
            <a:xfrm>
              <a:off x="7175458"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5"/>
            <p:cNvSpPr/>
            <p:nvPr/>
          </p:nvSpPr>
          <p:spPr>
            <a:xfrm>
              <a:off x="7175458"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5"/>
            <p:cNvSpPr/>
            <p:nvPr/>
          </p:nvSpPr>
          <p:spPr>
            <a:xfrm>
              <a:off x="7175458"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5"/>
            <p:cNvSpPr/>
            <p:nvPr/>
          </p:nvSpPr>
          <p:spPr>
            <a:xfrm>
              <a:off x="7175458"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5"/>
            <p:cNvSpPr/>
            <p:nvPr/>
          </p:nvSpPr>
          <p:spPr>
            <a:xfrm>
              <a:off x="7175458"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5"/>
            <p:cNvSpPr/>
            <p:nvPr/>
          </p:nvSpPr>
          <p:spPr>
            <a:xfrm>
              <a:off x="7175458"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5"/>
            <p:cNvSpPr/>
            <p:nvPr/>
          </p:nvSpPr>
          <p:spPr>
            <a:xfrm>
              <a:off x="7175458"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5"/>
            <p:cNvSpPr/>
            <p:nvPr/>
          </p:nvSpPr>
          <p:spPr>
            <a:xfrm>
              <a:off x="7175458"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5"/>
            <p:cNvSpPr/>
            <p:nvPr/>
          </p:nvSpPr>
          <p:spPr>
            <a:xfrm>
              <a:off x="7175458"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5"/>
            <p:cNvSpPr/>
            <p:nvPr/>
          </p:nvSpPr>
          <p:spPr>
            <a:xfrm>
              <a:off x="7175458"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5"/>
            <p:cNvSpPr/>
            <p:nvPr/>
          </p:nvSpPr>
          <p:spPr>
            <a:xfrm>
              <a:off x="7175458"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5"/>
            <p:cNvSpPr/>
            <p:nvPr/>
          </p:nvSpPr>
          <p:spPr>
            <a:xfrm>
              <a:off x="7175458"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5"/>
            <p:cNvSpPr/>
            <p:nvPr/>
          </p:nvSpPr>
          <p:spPr>
            <a:xfrm>
              <a:off x="7175458"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5"/>
            <p:cNvSpPr/>
            <p:nvPr/>
          </p:nvSpPr>
          <p:spPr>
            <a:xfrm>
              <a:off x="7264247"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5"/>
            <p:cNvSpPr/>
            <p:nvPr/>
          </p:nvSpPr>
          <p:spPr>
            <a:xfrm>
              <a:off x="7264247"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5"/>
            <p:cNvSpPr/>
            <p:nvPr/>
          </p:nvSpPr>
          <p:spPr>
            <a:xfrm>
              <a:off x="7264247"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5"/>
            <p:cNvSpPr/>
            <p:nvPr/>
          </p:nvSpPr>
          <p:spPr>
            <a:xfrm>
              <a:off x="7264247"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5"/>
            <p:cNvSpPr/>
            <p:nvPr/>
          </p:nvSpPr>
          <p:spPr>
            <a:xfrm>
              <a:off x="7264247"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5"/>
            <p:cNvSpPr/>
            <p:nvPr/>
          </p:nvSpPr>
          <p:spPr>
            <a:xfrm>
              <a:off x="7264247"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5"/>
            <p:cNvSpPr/>
            <p:nvPr/>
          </p:nvSpPr>
          <p:spPr>
            <a:xfrm>
              <a:off x="7264247"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5"/>
            <p:cNvSpPr/>
            <p:nvPr/>
          </p:nvSpPr>
          <p:spPr>
            <a:xfrm>
              <a:off x="7264247"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5"/>
            <p:cNvSpPr/>
            <p:nvPr/>
          </p:nvSpPr>
          <p:spPr>
            <a:xfrm>
              <a:off x="7264247"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5"/>
            <p:cNvSpPr/>
            <p:nvPr/>
          </p:nvSpPr>
          <p:spPr>
            <a:xfrm>
              <a:off x="7264247"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5"/>
            <p:cNvSpPr/>
            <p:nvPr/>
          </p:nvSpPr>
          <p:spPr>
            <a:xfrm>
              <a:off x="7264247"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5"/>
            <p:cNvSpPr/>
            <p:nvPr/>
          </p:nvSpPr>
          <p:spPr>
            <a:xfrm>
              <a:off x="7264247"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5"/>
            <p:cNvSpPr/>
            <p:nvPr/>
          </p:nvSpPr>
          <p:spPr>
            <a:xfrm>
              <a:off x="7264247"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5"/>
            <p:cNvSpPr/>
            <p:nvPr/>
          </p:nvSpPr>
          <p:spPr>
            <a:xfrm>
              <a:off x="7353036"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5"/>
            <p:cNvSpPr/>
            <p:nvPr/>
          </p:nvSpPr>
          <p:spPr>
            <a:xfrm>
              <a:off x="7353036"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5"/>
            <p:cNvSpPr/>
            <p:nvPr/>
          </p:nvSpPr>
          <p:spPr>
            <a:xfrm>
              <a:off x="7353036"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5"/>
            <p:cNvSpPr/>
            <p:nvPr/>
          </p:nvSpPr>
          <p:spPr>
            <a:xfrm>
              <a:off x="7353036"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5"/>
            <p:cNvSpPr/>
            <p:nvPr/>
          </p:nvSpPr>
          <p:spPr>
            <a:xfrm>
              <a:off x="7353036"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5"/>
            <p:cNvSpPr/>
            <p:nvPr/>
          </p:nvSpPr>
          <p:spPr>
            <a:xfrm>
              <a:off x="7353036"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5"/>
            <p:cNvSpPr/>
            <p:nvPr/>
          </p:nvSpPr>
          <p:spPr>
            <a:xfrm>
              <a:off x="7353036"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5"/>
            <p:cNvSpPr/>
            <p:nvPr/>
          </p:nvSpPr>
          <p:spPr>
            <a:xfrm>
              <a:off x="7353036"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5"/>
            <p:cNvSpPr/>
            <p:nvPr/>
          </p:nvSpPr>
          <p:spPr>
            <a:xfrm>
              <a:off x="7353036"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5"/>
            <p:cNvSpPr/>
            <p:nvPr/>
          </p:nvSpPr>
          <p:spPr>
            <a:xfrm>
              <a:off x="7353036"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5"/>
            <p:cNvSpPr/>
            <p:nvPr/>
          </p:nvSpPr>
          <p:spPr>
            <a:xfrm>
              <a:off x="7353036"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5"/>
            <p:cNvSpPr/>
            <p:nvPr/>
          </p:nvSpPr>
          <p:spPr>
            <a:xfrm>
              <a:off x="7353036"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5"/>
            <p:cNvSpPr/>
            <p:nvPr/>
          </p:nvSpPr>
          <p:spPr>
            <a:xfrm>
              <a:off x="7353036"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5"/>
            <p:cNvSpPr/>
            <p:nvPr/>
          </p:nvSpPr>
          <p:spPr>
            <a:xfrm>
              <a:off x="7441825"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5"/>
            <p:cNvSpPr/>
            <p:nvPr/>
          </p:nvSpPr>
          <p:spPr>
            <a:xfrm>
              <a:off x="7441825"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5"/>
            <p:cNvSpPr/>
            <p:nvPr/>
          </p:nvSpPr>
          <p:spPr>
            <a:xfrm>
              <a:off x="7441825"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5"/>
            <p:cNvSpPr/>
            <p:nvPr/>
          </p:nvSpPr>
          <p:spPr>
            <a:xfrm>
              <a:off x="7441825"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5"/>
            <p:cNvSpPr/>
            <p:nvPr/>
          </p:nvSpPr>
          <p:spPr>
            <a:xfrm>
              <a:off x="7441825"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5"/>
            <p:cNvSpPr/>
            <p:nvPr/>
          </p:nvSpPr>
          <p:spPr>
            <a:xfrm>
              <a:off x="7441825"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5"/>
            <p:cNvSpPr/>
            <p:nvPr/>
          </p:nvSpPr>
          <p:spPr>
            <a:xfrm>
              <a:off x="7441825"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5"/>
            <p:cNvSpPr/>
            <p:nvPr/>
          </p:nvSpPr>
          <p:spPr>
            <a:xfrm>
              <a:off x="7441825"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5"/>
            <p:cNvSpPr/>
            <p:nvPr/>
          </p:nvSpPr>
          <p:spPr>
            <a:xfrm>
              <a:off x="7441825"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5"/>
            <p:cNvSpPr/>
            <p:nvPr/>
          </p:nvSpPr>
          <p:spPr>
            <a:xfrm>
              <a:off x="7441825"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5"/>
            <p:cNvSpPr/>
            <p:nvPr/>
          </p:nvSpPr>
          <p:spPr>
            <a:xfrm>
              <a:off x="7441825"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5"/>
            <p:cNvSpPr/>
            <p:nvPr/>
          </p:nvSpPr>
          <p:spPr>
            <a:xfrm>
              <a:off x="7441825"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5"/>
            <p:cNvSpPr/>
            <p:nvPr/>
          </p:nvSpPr>
          <p:spPr>
            <a:xfrm>
              <a:off x="7441825"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5"/>
            <p:cNvSpPr/>
            <p:nvPr/>
          </p:nvSpPr>
          <p:spPr>
            <a:xfrm>
              <a:off x="7530614"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5"/>
            <p:cNvSpPr/>
            <p:nvPr/>
          </p:nvSpPr>
          <p:spPr>
            <a:xfrm>
              <a:off x="7530614"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5"/>
            <p:cNvSpPr/>
            <p:nvPr/>
          </p:nvSpPr>
          <p:spPr>
            <a:xfrm>
              <a:off x="7530614"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5"/>
            <p:cNvSpPr/>
            <p:nvPr/>
          </p:nvSpPr>
          <p:spPr>
            <a:xfrm>
              <a:off x="7530614"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5"/>
            <p:cNvSpPr/>
            <p:nvPr/>
          </p:nvSpPr>
          <p:spPr>
            <a:xfrm>
              <a:off x="7530614"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5"/>
            <p:cNvSpPr/>
            <p:nvPr/>
          </p:nvSpPr>
          <p:spPr>
            <a:xfrm>
              <a:off x="7530614"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5"/>
            <p:cNvSpPr/>
            <p:nvPr/>
          </p:nvSpPr>
          <p:spPr>
            <a:xfrm>
              <a:off x="7530614"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5"/>
            <p:cNvSpPr/>
            <p:nvPr/>
          </p:nvSpPr>
          <p:spPr>
            <a:xfrm>
              <a:off x="7530614"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5"/>
            <p:cNvSpPr/>
            <p:nvPr/>
          </p:nvSpPr>
          <p:spPr>
            <a:xfrm>
              <a:off x="7530614"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5"/>
            <p:cNvSpPr/>
            <p:nvPr/>
          </p:nvSpPr>
          <p:spPr>
            <a:xfrm>
              <a:off x="7530614"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5"/>
            <p:cNvSpPr/>
            <p:nvPr/>
          </p:nvSpPr>
          <p:spPr>
            <a:xfrm>
              <a:off x="7530614"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5"/>
            <p:cNvSpPr/>
            <p:nvPr/>
          </p:nvSpPr>
          <p:spPr>
            <a:xfrm>
              <a:off x="7530614"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5"/>
            <p:cNvSpPr/>
            <p:nvPr/>
          </p:nvSpPr>
          <p:spPr>
            <a:xfrm>
              <a:off x="7530614"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5"/>
            <p:cNvSpPr/>
            <p:nvPr/>
          </p:nvSpPr>
          <p:spPr>
            <a:xfrm>
              <a:off x="7619404"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5"/>
            <p:cNvSpPr/>
            <p:nvPr/>
          </p:nvSpPr>
          <p:spPr>
            <a:xfrm>
              <a:off x="7619404"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5"/>
            <p:cNvSpPr/>
            <p:nvPr/>
          </p:nvSpPr>
          <p:spPr>
            <a:xfrm>
              <a:off x="7619404"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5"/>
            <p:cNvSpPr/>
            <p:nvPr/>
          </p:nvSpPr>
          <p:spPr>
            <a:xfrm>
              <a:off x="7619404"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5"/>
            <p:cNvSpPr/>
            <p:nvPr/>
          </p:nvSpPr>
          <p:spPr>
            <a:xfrm>
              <a:off x="7619404"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5"/>
            <p:cNvSpPr/>
            <p:nvPr/>
          </p:nvSpPr>
          <p:spPr>
            <a:xfrm>
              <a:off x="7619404"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5"/>
            <p:cNvSpPr/>
            <p:nvPr/>
          </p:nvSpPr>
          <p:spPr>
            <a:xfrm>
              <a:off x="7619404"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5"/>
            <p:cNvSpPr/>
            <p:nvPr/>
          </p:nvSpPr>
          <p:spPr>
            <a:xfrm>
              <a:off x="7619404"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5"/>
            <p:cNvSpPr/>
            <p:nvPr/>
          </p:nvSpPr>
          <p:spPr>
            <a:xfrm>
              <a:off x="7619404"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5"/>
            <p:cNvSpPr/>
            <p:nvPr/>
          </p:nvSpPr>
          <p:spPr>
            <a:xfrm>
              <a:off x="7619404"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5"/>
            <p:cNvSpPr/>
            <p:nvPr/>
          </p:nvSpPr>
          <p:spPr>
            <a:xfrm>
              <a:off x="7619404"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5"/>
            <p:cNvSpPr/>
            <p:nvPr/>
          </p:nvSpPr>
          <p:spPr>
            <a:xfrm>
              <a:off x="7619404"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5"/>
            <p:cNvSpPr/>
            <p:nvPr/>
          </p:nvSpPr>
          <p:spPr>
            <a:xfrm>
              <a:off x="7619404"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5"/>
            <p:cNvSpPr/>
            <p:nvPr/>
          </p:nvSpPr>
          <p:spPr>
            <a:xfrm>
              <a:off x="7708193"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5"/>
            <p:cNvSpPr/>
            <p:nvPr/>
          </p:nvSpPr>
          <p:spPr>
            <a:xfrm>
              <a:off x="7708193"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5"/>
            <p:cNvSpPr/>
            <p:nvPr/>
          </p:nvSpPr>
          <p:spPr>
            <a:xfrm>
              <a:off x="7708193"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5"/>
            <p:cNvSpPr/>
            <p:nvPr/>
          </p:nvSpPr>
          <p:spPr>
            <a:xfrm>
              <a:off x="7708193"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5"/>
            <p:cNvSpPr/>
            <p:nvPr/>
          </p:nvSpPr>
          <p:spPr>
            <a:xfrm>
              <a:off x="7708193"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5"/>
            <p:cNvSpPr/>
            <p:nvPr/>
          </p:nvSpPr>
          <p:spPr>
            <a:xfrm>
              <a:off x="7708193"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5"/>
            <p:cNvSpPr/>
            <p:nvPr/>
          </p:nvSpPr>
          <p:spPr>
            <a:xfrm>
              <a:off x="7708193"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5"/>
            <p:cNvSpPr/>
            <p:nvPr/>
          </p:nvSpPr>
          <p:spPr>
            <a:xfrm>
              <a:off x="7708193"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5"/>
            <p:cNvSpPr/>
            <p:nvPr/>
          </p:nvSpPr>
          <p:spPr>
            <a:xfrm>
              <a:off x="7708193"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5"/>
            <p:cNvSpPr/>
            <p:nvPr/>
          </p:nvSpPr>
          <p:spPr>
            <a:xfrm>
              <a:off x="7708193"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5"/>
            <p:cNvSpPr/>
            <p:nvPr/>
          </p:nvSpPr>
          <p:spPr>
            <a:xfrm>
              <a:off x="7708193"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5"/>
            <p:cNvSpPr/>
            <p:nvPr/>
          </p:nvSpPr>
          <p:spPr>
            <a:xfrm>
              <a:off x="7708193"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5"/>
            <p:cNvSpPr/>
            <p:nvPr/>
          </p:nvSpPr>
          <p:spPr>
            <a:xfrm>
              <a:off x="7708193"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5"/>
            <p:cNvSpPr/>
            <p:nvPr/>
          </p:nvSpPr>
          <p:spPr>
            <a:xfrm>
              <a:off x="7796982"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5"/>
            <p:cNvSpPr/>
            <p:nvPr/>
          </p:nvSpPr>
          <p:spPr>
            <a:xfrm>
              <a:off x="7796982"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5"/>
            <p:cNvSpPr/>
            <p:nvPr/>
          </p:nvSpPr>
          <p:spPr>
            <a:xfrm>
              <a:off x="7796982"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5"/>
            <p:cNvSpPr/>
            <p:nvPr/>
          </p:nvSpPr>
          <p:spPr>
            <a:xfrm>
              <a:off x="7796982"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5"/>
            <p:cNvSpPr/>
            <p:nvPr/>
          </p:nvSpPr>
          <p:spPr>
            <a:xfrm>
              <a:off x="7796982"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5"/>
            <p:cNvSpPr/>
            <p:nvPr/>
          </p:nvSpPr>
          <p:spPr>
            <a:xfrm>
              <a:off x="7796982"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5"/>
            <p:cNvSpPr/>
            <p:nvPr/>
          </p:nvSpPr>
          <p:spPr>
            <a:xfrm>
              <a:off x="7796982"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5"/>
            <p:cNvSpPr/>
            <p:nvPr/>
          </p:nvSpPr>
          <p:spPr>
            <a:xfrm>
              <a:off x="7796982"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5"/>
            <p:cNvSpPr/>
            <p:nvPr/>
          </p:nvSpPr>
          <p:spPr>
            <a:xfrm>
              <a:off x="7796982"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5"/>
            <p:cNvSpPr/>
            <p:nvPr/>
          </p:nvSpPr>
          <p:spPr>
            <a:xfrm>
              <a:off x="7796982"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5"/>
            <p:cNvSpPr/>
            <p:nvPr/>
          </p:nvSpPr>
          <p:spPr>
            <a:xfrm>
              <a:off x="7796982"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5"/>
            <p:cNvSpPr/>
            <p:nvPr/>
          </p:nvSpPr>
          <p:spPr>
            <a:xfrm>
              <a:off x="7796982"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5"/>
            <p:cNvSpPr/>
            <p:nvPr/>
          </p:nvSpPr>
          <p:spPr>
            <a:xfrm>
              <a:off x="7796982"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5"/>
            <p:cNvSpPr/>
            <p:nvPr/>
          </p:nvSpPr>
          <p:spPr>
            <a:xfrm>
              <a:off x="7885771"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5"/>
            <p:cNvSpPr/>
            <p:nvPr/>
          </p:nvSpPr>
          <p:spPr>
            <a:xfrm>
              <a:off x="7885771"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5"/>
            <p:cNvSpPr/>
            <p:nvPr/>
          </p:nvSpPr>
          <p:spPr>
            <a:xfrm>
              <a:off x="7885771"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5"/>
            <p:cNvSpPr/>
            <p:nvPr/>
          </p:nvSpPr>
          <p:spPr>
            <a:xfrm>
              <a:off x="7885771"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5"/>
            <p:cNvSpPr/>
            <p:nvPr/>
          </p:nvSpPr>
          <p:spPr>
            <a:xfrm>
              <a:off x="7885771"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5"/>
            <p:cNvSpPr/>
            <p:nvPr/>
          </p:nvSpPr>
          <p:spPr>
            <a:xfrm>
              <a:off x="7885771"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5"/>
            <p:cNvSpPr/>
            <p:nvPr/>
          </p:nvSpPr>
          <p:spPr>
            <a:xfrm>
              <a:off x="7885771"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5"/>
            <p:cNvSpPr/>
            <p:nvPr/>
          </p:nvSpPr>
          <p:spPr>
            <a:xfrm>
              <a:off x="7885771"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5"/>
            <p:cNvSpPr/>
            <p:nvPr/>
          </p:nvSpPr>
          <p:spPr>
            <a:xfrm>
              <a:off x="7885771"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5"/>
            <p:cNvSpPr/>
            <p:nvPr/>
          </p:nvSpPr>
          <p:spPr>
            <a:xfrm>
              <a:off x="7885771"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5"/>
            <p:cNvSpPr/>
            <p:nvPr/>
          </p:nvSpPr>
          <p:spPr>
            <a:xfrm>
              <a:off x="7885771"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5"/>
            <p:cNvSpPr/>
            <p:nvPr/>
          </p:nvSpPr>
          <p:spPr>
            <a:xfrm>
              <a:off x="7885771"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5"/>
            <p:cNvSpPr/>
            <p:nvPr/>
          </p:nvSpPr>
          <p:spPr>
            <a:xfrm>
              <a:off x="7885771"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5"/>
            <p:cNvSpPr/>
            <p:nvPr/>
          </p:nvSpPr>
          <p:spPr>
            <a:xfrm>
              <a:off x="7974560"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5"/>
            <p:cNvSpPr/>
            <p:nvPr/>
          </p:nvSpPr>
          <p:spPr>
            <a:xfrm>
              <a:off x="7974560"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5"/>
            <p:cNvSpPr/>
            <p:nvPr/>
          </p:nvSpPr>
          <p:spPr>
            <a:xfrm>
              <a:off x="7974560"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5"/>
            <p:cNvSpPr/>
            <p:nvPr/>
          </p:nvSpPr>
          <p:spPr>
            <a:xfrm>
              <a:off x="7974560"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5"/>
            <p:cNvSpPr/>
            <p:nvPr/>
          </p:nvSpPr>
          <p:spPr>
            <a:xfrm>
              <a:off x="7974560"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5"/>
            <p:cNvSpPr/>
            <p:nvPr/>
          </p:nvSpPr>
          <p:spPr>
            <a:xfrm>
              <a:off x="7974560"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5"/>
            <p:cNvSpPr/>
            <p:nvPr/>
          </p:nvSpPr>
          <p:spPr>
            <a:xfrm>
              <a:off x="7974560"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5"/>
            <p:cNvSpPr/>
            <p:nvPr/>
          </p:nvSpPr>
          <p:spPr>
            <a:xfrm>
              <a:off x="7974560"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5"/>
            <p:cNvSpPr/>
            <p:nvPr/>
          </p:nvSpPr>
          <p:spPr>
            <a:xfrm>
              <a:off x="7974560"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5"/>
            <p:cNvSpPr/>
            <p:nvPr/>
          </p:nvSpPr>
          <p:spPr>
            <a:xfrm>
              <a:off x="7974560"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5"/>
            <p:cNvSpPr/>
            <p:nvPr/>
          </p:nvSpPr>
          <p:spPr>
            <a:xfrm>
              <a:off x="7974560"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5"/>
            <p:cNvSpPr/>
            <p:nvPr/>
          </p:nvSpPr>
          <p:spPr>
            <a:xfrm>
              <a:off x="7974560"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5"/>
            <p:cNvSpPr/>
            <p:nvPr/>
          </p:nvSpPr>
          <p:spPr>
            <a:xfrm>
              <a:off x="7974560"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5"/>
            <p:cNvSpPr/>
            <p:nvPr/>
          </p:nvSpPr>
          <p:spPr>
            <a:xfrm>
              <a:off x="8063349"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5"/>
            <p:cNvSpPr/>
            <p:nvPr/>
          </p:nvSpPr>
          <p:spPr>
            <a:xfrm>
              <a:off x="8063349"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5"/>
            <p:cNvSpPr/>
            <p:nvPr/>
          </p:nvSpPr>
          <p:spPr>
            <a:xfrm>
              <a:off x="8063349"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5"/>
            <p:cNvSpPr/>
            <p:nvPr/>
          </p:nvSpPr>
          <p:spPr>
            <a:xfrm>
              <a:off x="8063349"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5"/>
            <p:cNvSpPr/>
            <p:nvPr/>
          </p:nvSpPr>
          <p:spPr>
            <a:xfrm>
              <a:off x="8063349"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5"/>
            <p:cNvSpPr/>
            <p:nvPr/>
          </p:nvSpPr>
          <p:spPr>
            <a:xfrm>
              <a:off x="8063349"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5"/>
            <p:cNvSpPr/>
            <p:nvPr/>
          </p:nvSpPr>
          <p:spPr>
            <a:xfrm>
              <a:off x="8063349"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5"/>
            <p:cNvSpPr/>
            <p:nvPr/>
          </p:nvSpPr>
          <p:spPr>
            <a:xfrm>
              <a:off x="8063349"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5"/>
            <p:cNvSpPr/>
            <p:nvPr/>
          </p:nvSpPr>
          <p:spPr>
            <a:xfrm>
              <a:off x="8063349"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5"/>
            <p:cNvSpPr/>
            <p:nvPr/>
          </p:nvSpPr>
          <p:spPr>
            <a:xfrm>
              <a:off x="8063349"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5"/>
            <p:cNvSpPr/>
            <p:nvPr/>
          </p:nvSpPr>
          <p:spPr>
            <a:xfrm>
              <a:off x="8063349"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5"/>
            <p:cNvSpPr/>
            <p:nvPr/>
          </p:nvSpPr>
          <p:spPr>
            <a:xfrm>
              <a:off x="8063349"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5"/>
            <p:cNvSpPr/>
            <p:nvPr/>
          </p:nvSpPr>
          <p:spPr>
            <a:xfrm>
              <a:off x="8063349"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5"/>
            <p:cNvSpPr/>
            <p:nvPr/>
          </p:nvSpPr>
          <p:spPr>
            <a:xfrm>
              <a:off x="8152139"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5"/>
            <p:cNvSpPr/>
            <p:nvPr/>
          </p:nvSpPr>
          <p:spPr>
            <a:xfrm>
              <a:off x="8152139"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5"/>
            <p:cNvSpPr/>
            <p:nvPr/>
          </p:nvSpPr>
          <p:spPr>
            <a:xfrm>
              <a:off x="8152139"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5"/>
            <p:cNvSpPr/>
            <p:nvPr/>
          </p:nvSpPr>
          <p:spPr>
            <a:xfrm>
              <a:off x="8152139"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45"/>
            <p:cNvSpPr/>
            <p:nvPr/>
          </p:nvSpPr>
          <p:spPr>
            <a:xfrm>
              <a:off x="8152139"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45"/>
            <p:cNvSpPr/>
            <p:nvPr/>
          </p:nvSpPr>
          <p:spPr>
            <a:xfrm>
              <a:off x="8152139"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5"/>
            <p:cNvSpPr/>
            <p:nvPr/>
          </p:nvSpPr>
          <p:spPr>
            <a:xfrm>
              <a:off x="8152139"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5"/>
            <p:cNvSpPr/>
            <p:nvPr/>
          </p:nvSpPr>
          <p:spPr>
            <a:xfrm>
              <a:off x="8152139"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5"/>
            <p:cNvSpPr/>
            <p:nvPr/>
          </p:nvSpPr>
          <p:spPr>
            <a:xfrm>
              <a:off x="8152139"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5"/>
            <p:cNvSpPr/>
            <p:nvPr/>
          </p:nvSpPr>
          <p:spPr>
            <a:xfrm>
              <a:off x="8152139"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5"/>
            <p:cNvSpPr/>
            <p:nvPr/>
          </p:nvSpPr>
          <p:spPr>
            <a:xfrm>
              <a:off x="8152139"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5"/>
            <p:cNvSpPr/>
            <p:nvPr/>
          </p:nvSpPr>
          <p:spPr>
            <a:xfrm>
              <a:off x="8152139"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5"/>
            <p:cNvSpPr/>
            <p:nvPr/>
          </p:nvSpPr>
          <p:spPr>
            <a:xfrm>
              <a:off x="8152139"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5"/>
            <p:cNvSpPr/>
            <p:nvPr/>
          </p:nvSpPr>
          <p:spPr>
            <a:xfrm>
              <a:off x="8240928"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5"/>
            <p:cNvSpPr/>
            <p:nvPr/>
          </p:nvSpPr>
          <p:spPr>
            <a:xfrm>
              <a:off x="8240928"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5"/>
            <p:cNvSpPr/>
            <p:nvPr/>
          </p:nvSpPr>
          <p:spPr>
            <a:xfrm>
              <a:off x="8240928"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5"/>
            <p:cNvSpPr/>
            <p:nvPr/>
          </p:nvSpPr>
          <p:spPr>
            <a:xfrm>
              <a:off x="8240928"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5"/>
            <p:cNvSpPr/>
            <p:nvPr/>
          </p:nvSpPr>
          <p:spPr>
            <a:xfrm>
              <a:off x="8240928"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5"/>
            <p:cNvSpPr/>
            <p:nvPr/>
          </p:nvSpPr>
          <p:spPr>
            <a:xfrm>
              <a:off x="8240928"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5"/>
            <p:cNvSpPr/>
            <p:nvPr/>
          </p:nvSpPr>
          <p:spPr>
            <a:xfrm>
              <a:off x="8240928"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5"/>
            <p:cNvSpPr/>
            <p:nvPr/>
          </p:nvSpPr>
          <p:spPr>
            <a:xfrm>
              <a:off x="8240928"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5"/>
            <p:cNvSpPr/>
            <p:nvPr/>
          </p:nvSpPr>
          <p:spPr>
            <a:xfrm>
              <a:off x="8240928"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5"/>
            <p:cNvSpPr/>
            <p:nvPr/>
          </p:nvSpPr>
          <p:spPr>
            <a:xfrm>
              <a:off x="8240928"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5"/>
            <p:cNvSpPr/>
            <p:nvPr/>
          </p:nvSpPr>
          <p:spPr>
            <a:xfrm>
              <a:off x="8240928"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5"/>
            <p:cNvSpPr/>
            <p:nvPr/>
          </p:nvSpPr>
          <p:spPr>
            <a:xfrm>
              <a:off x="8240928"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5"/>
            <p:cNvSpPr/>
            <p:nvPr/>
          </p:nvSpPr>
          <p:spPr>
            <a:xfrm>
              <a:off x="8240928"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5"/>
            <p:cNvSpPr/>
            <p:nvPr/>
          </p:nvSpPr>
          <p:spPr>
            <a:xfrm>
              <a:off x="6465144"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5"/>
            <p:cNvSpPr/>
            <p:nvPr/>
          </p:nvSpPr>
          <p:spPr>
            <a:xfrm>
              <a:off x="6553933"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5"/>
            <p:cNvSpPr/>
            <p:nvPr/>
          </p:nvSpPr>
          <p:spPr>
            <a:xfrm>
              <a:off x="6642723"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5"/>
            <p:cNvSpPr/>
            <p:nvPr/>
          </p:nvSpPr>
          <p:spPr>
            <a:xfrm>
              <a:off x="6731512"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5"/>
            <p:cNvSpPr/>
            <p:nvPr/>
          </p:nvSpPr>
          <p:spPr>
            <a:xfrm>
              <a:off x="6820301"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5"/>
            <p:cNvSpPr/>
            <p:nvPr/>
          </p:nvSpPr>
          <p:spPr>
            <a:xfrm>
              <a:off x="6909090"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5"/>
            <p:cNvSpPr/>
            <p:nvPr/>
          </p:nvSpPr>
          <p:spPr>
            <a:xfrm>
              <a:off x="6997879"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5"/>
            <p:cNvSpPr/>
            <p:nvPr/>
          </p:nvSpPr>
          <p:spPr>
            <a:xfrm>
              <a:off x="7086668"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5"/>
            <p:cNvSpPr/>
            <p:nvPr/>
          </p:nvSpPr>
          <p:spPr>
            <a:xfrm>
              <a:off x="7175458"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5"/>
            <p:cNvSpPr/>
            <p:nvPr/>
          </p:nvSpPr>
          <p:spPr>
            <a:xfrm>
              <a:off x="7264247"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5"/>
            <p:cNvSpPr/>
            <p:nvPr/>
          </p:nvSpPr>
          <p:spPr>
            <a:xfrm>
              <a:off x="7353036"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5"/>
            <p:cNvSpPr/>
            <p:nvPr/>
          </p:nvSpPr>
          <p:spPr>
            <a:xfrm>
              <a:off x="7441825"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5"/>
            <p:cNvSpPr/>
            <p:nvPr/>
          </p:nvSpPr>
          <p:spPr>
            <a:xfrm>
              <a:off x="7530614"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5"/>
            <p:cNvSpPr/>
            <p:nvPr/>
          </p:nvSpPr>
          <p:spPr>
            <a:xfrm>
              <a:off x="7619404"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5"/>
            <p:cNvSpPr/>
            <p:nvPr/>
          </p:nvSpPr>
          <p:spPr>
            <a:xfrm>
              <a:off x="7708193"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5"/>
            <p:cNvSpPr/>
            <p:nvPr/>
          </p:nvSpPr>
          <p:spPr>
            <a:xfrm>
              <a:off x="7796982"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5"/>
            <p:cNvSpPr/>
            <p:nvPr/>
          </p:nvSpPr>
          <p:spPr>
            <a:xfrm>
              <a:off x="7885771"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5"/>
            <p:cNvSpPr/>
            <p:nvPr/>
          </p:nvSpPr>
          <p:spPr>
            <a:xfrm>
              <a:off x="7974560"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5"/>
            <p:cNvSpPr/>
            <p:nvPr/>
          </p:nvSpPr>
          <p:spPr>
            <a:xfrm>
              <a:off x="8063349"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5"/>
            <p:cNvSpPr/>
            <p:nvPr/>
          </p:nvSpPr>
          <p:spPr>
            <a:xfrm>
              <a:off x="8152139"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5"/>
            <p:cNvSpPr/>
            <p:nvPr/>
          </p:nvSpPr>
          <p:spPr>
            <a:xfrm>
              <a:off x="8240928"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5"/>
            <p:cNvSpPr/>
            <p:nvPr/>
          </p:nvSpPr>
          <p:spPr>
            <a:xfrm>
              <a:off x="6465144"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5"/>
            <p:cNvSpPr/>
            <p:nvPr/>
          </p:nvSpPr>
          <p:spPr>
            <a:xfrm>
              <a:off x="6553933"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5"/>
            <p:cNvSpPr/>
            <p:nvPr/>
          </p:nvSpPr>
          <p:spPr>
            <a:xfrm>
              <a:off x="6642723"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5"/>
            <p:cNvSpPr/>
            <p:nvPr/>
          </p:nvSpPr>
          <p:spPr>
            <a:xfrm>
              <a:off x="6731512"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5"/>
            <p:cNvSpPr/>
            <p:nvPr/>
          </p:nvSpPr>
          <p:spPr>
            <a:xfrm>
              <a:off x="6820301"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5"/>
            <p:cNvSpPr/>
            <p:nvPr/>
          </p:nvSpPr>
          <p:spPr>
            <a:xfrm>
              <a:off x="6909090"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5"/>
            <p:cNvSpPr/>
            <p:nvPr/>
          </p:nvSpPr>
          <p:spPr>
            <a:xfrm>
              <a:off x="6997879"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5"/>
            <p:cNvSpPr/>
            <p:nvPr/>
          </p:nvSpPr>
          <p:spPr>
            <a:xfrm>
              <a:off x="7086668"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5"/>
            <p:cNvSpPr/>
            <p:nvPr/>
          </p:nvSpPr>
          <p:spPr>
            <a:xfrm>
              <a:off x="7175458"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5"/>
            <p:cNvSpPr/>
            <p:nvPr/>
          </p:nvSpPr>
          <p:spPr>
            <a:xfrm>
              <a:off x="7264247"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5"/>
            <p:cNvSpPr/>
            <p:nvPr/>
          </p:nvSpPr>
          <p:spPr>
            <a:xfrm>
              <a:off x="7353036"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5"/>
            <p:cNvSpPr/>
            <p:nvPr/>
          </p:nvSpPr>
          <p:spPr>
            <a:xfrm>
              <a:off x="7441825"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5"/>
            <p:cNvSpPr/>
            <p:nvPr/>
          </p:nvSpPr>
          <p:spPr>
            <a:xfrm>
              <a:off x="7530614"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5"/>
            <p:cNvSpPr/>
            <p:nvPr/>
          </p:nvSpPr>
          <p:spPr>
            <a:xfrm>
              <a:off x="7619404"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5"/>
            <p:cNvSpPr/>
            <p:nvPr/>
          </p:nvSpPr>
          <p:spPr>
            <a:xfrm>
              <a:off x="7708193"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5"/>
            <p:cNvSpPr/>
            <p:nvPr/>
          </p:nvSpPr>
          <p:spPr>
            <a:xfrm>
              <a:off x="7796982"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5"/>
            <p:cNvSpPr/>
            <p:nvPr/>
          </p:nvSpPr>
          <p:spPr>
            <a:xfrm>
              <a:off x="7885771"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5"/>
            <p:cNvSpPr/>
            <p:nvPr/>
          </p:nvSpPr>
          <p:spPr>
            <a:xfrm>
              <a:off x="7974560"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5"/>
            <p:cNvSpPr/>
            <p:nvPr/>
          </p:nvSpPr>
          <p:spPr>
            <a:xfrm>
              <a:off x="8063349"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5"/>
            <p:cNvSpPr/>
            <p:nvPr/>
          </p:nvSpPr>
          <p:spPr>
            <a:xfrm>
              <a:off x="8152139"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5"/>
            <p:cNvSpPr/>
            <p:nvPr/>
          </p:nvSpPr>
          <p:spPr>
            <a:xfrm>
              <a:off x="8240928"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5"/>
            <p:cNvSpPr/>
            <p:nvPr/>
          </p:nvSpPr>
          <p:spPr>
            <a:xfrm>
              <a:off x="8333217"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5"/>
            <p:cNvSpPr/>
            <p:nvPr/>
          </p:nvSpPr>
          <p:spPr>
            <a:xfrm>
              <a:off x="8333217"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5"/>
            <p:cNvSpPr/>
            <p:nvPr/>
          </p:nvSpPr>
          <p:spPr>
            <a:xfrm>
              <a:off x="8333217"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5"/>
            <p:cNvSpPr/>
            <p:nvPr/>
          </p:nvSpPr>
          <p:spPr>
            <a:xfrm>
              <a:off x="8333217"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5"/>
            <p:cNvSpPr/>
            <p:nvPr/>
          </p:nvSpPr>
          <p:spPr>
            <a:xfrm>
              <a:off x="8333217"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5"/>
            <p:cNvSpPr/>
            <p:nvPr/>
          </p:nvSpPr>
          <p:spPr>
            <a:xfrm>
              <a:off x="8333217"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5"/>
            <p:cNvSpPr/>
            <p:nvPr/>
          </p:nvSpPr>
          <p:spPr>
            <a:xfrm>
              <a:off x="8333217"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5"/>
            <p:cNvSpPr/>
            <p:nvPr/>
          </p:nvSpPr>
          <p:spPr>
            <a:xfrm>
              <a:off x="8333217"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5"/>
            <p:cNvSpPr/>
            <p:nvPr/>
          </p:nvSpPr>
          <p:spPr>
            <a:xfrm>
              <a:off x="8333217"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5"/>
            <p:cNvSpPr/>
            <p:nvPr/>
          </p:nvSpPr>
          <p:spPr>
            <a:xfrm>
              <a:off x="8333217"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5"/>
            <p:cNvSpPr/>
            <p:nvPr/>
          </p:nvSpPr>
          <p:spPr>
            <a:xfrm>
              <a:off x="8333217"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5"/>
            <p:cNvSpPr/>
            <p:nvPr/>
          </p:nvSpPr>
          <p:spPr>
            <a:xfrm>
              <a:off x="8333217"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5"/>
            <p:cNvSpPr/>
            <p:nvPr/>
          </p:nvSpPr>
          <p:spPr>
            <a:xfrm>
              <a:off x="8333217"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5"/>
            <p:cNvSpPr/>
            <p:nvPr/>
          </p:nvSpPr>
          <p:spPr>
            <a:xfrm>
              <a:off x="8333217"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5"/>
            <p:cNvSpPr/>
            <p:nvPr/>
          </p:nvSpPr>
          <p:spPr>
            <a:xfrm>
              <a:off x="8333217"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5"/>
            <p:cNvSpPr/>
            <p:nvPr/>
          </p:nvSpPr>
          <p:spPr>
            <a:xfrm>
              <a:off x="6376355"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5"/>
            <p:cNvSpPr/>
            <p:nvPr/>
          </p:nvSpPr>
          <p:spPr>
            <a:xfrm>
              <a:off x="6376355"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5"/>
            <p:cNvSpPr/>
            <p:nvPr/>
          </p:nvSpPr>
          <p:spPr>
            <a:xfrm>
              <a:off x="6376355"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5"/>
            <p:cNvSpPr/>
            <p:nvPr/>
          </p:nvSpPr>
          <p:spPr>
            <a:xfrm>
              <a:off x="6376355"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5"/>
            <p:cNvSpPr/>
            <p:nvPr/>
          </p:nvSpPr>
          <p:spPr>
            <a:xfrm>
              <a:off x="6376355"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5"/>
            <p:cNvSpPr/>
            <p:nvPr/>
          </p:nvSpPr>
          <p:spPr>
            <a:xfrm>
              <a:off x="6376355"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5"/>
            <p:cNvSpPr/>
            <p:nvPr/>
          </p:nvSpPr>
          <p:spPr>
            <a:xfrm>
              <a:off x="6376355"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5"/>
            <p:cNvSpPr/>
            <p:nvPr/>
          </p:nvSpPr>
          <p:spPr>
            <a:xfrm>
              <a:off x="6376355"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5"/>
            <p:cNvSpPr/>
            <p:nvPr/>
          </p:nvSpPr>
          <p:spPr>
            <a:xfrm>
              <a:off x="6376355"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5"/>
            <p:cNvSpPr/>
            <p:nvPr/>
          </p:nvSpPr>
          <p:spPr>
            <a:xfrm>
              <a:off x="6376355"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5"/>
            <p:cNvSpPr/>
            <p:nvPr/>
          </p:nvSpPr>
          <p:spPr>
            <a:xfrm>
              <a:off x="6376355"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5"/>
            <p:cNvSpPr/>
            <p:nvPr/>
          </p:nvSpPr>
          <p:spPr>
            <a:xfrm>
              <a:off x="6376355"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5"/>
            <p:cNvSpPr/>
            <p:nvPr/>
          </p:nvSpPr>
          <p:spPr>
            <a:xfrm>
              <a:off x="6376355"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5"/>
            <p:cNvSpPr/>
            <p:nvPr/>
          </p:nvSpPr>
          <p:spPr>
            <a:xfrm>
              <a:off x="6376355"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5"/>
            <p:cNvSpPr/>
            <p:nvPr/>
          </p:nvSpPr>
          <p:spPr>
            <a:xfrm>
              <a:off x="6376355"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5"/>
            <p:cNvSpPr/>
            <p:nvPr/>
          </p:nvSpPr>
          <p:spPr>
            <a:xfrm>
              <a:off x="6287566"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5"/>
            <p:cNvSpPr/>
            <p:nvPr/>
          </p:nvSpPr>
          <p:spPr>
            <a:xfrm>
              <a:off x="6287566"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5"/>
            <p:cNvSpPr/>
            <p:nvPr/>
          </p:nvSpPr>
          <p:spPr>
            <a:xfrm>
              <a:off x="6287566"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5"/>
            <p:cNvSpPr/>
            <p:nvPr/>
          </p:nvSpPr>
          <p:spPr>
            <a:xfrm>
              <a:off x="6287566"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5"/>
            <p:cNvSpPr/>
            <p:nvPr/>
          </p:nvSpPr>
          <p:spPr>
            <a:xfrm>
              <a:off x="6287566"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5"/>
            <p:cNvSpPr/>
            <p:nvPr/>
          </p:nvSpPr>
          <p:spPr>
            <a:xfrm>
              <a:off x="6287566"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5"/>
            <p:cNvSpPr/>
            <p:nvPr/>
          </p:nvSpPr>
          <p:spPr>
            <a:xfrm>
              <a:off x="6287566"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5"/>
            <p:cNvSpPr/>
            <p:nvPr/>
          </p:nvSpPr>
          <p:spPr>
            <a:xfrm>
              <a:off x="6287566"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5"/>
            <p:cNvSpPr/>
            <p:nvPr/>
          </p:nvSpPr>
          <p:spPr>
            <a:xfrm>
              <a:off x="6287566"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5"/>
            <p:cNvSpPr/>
            <p:nvPr/>
          </p:nvSpPr>
          <p:spPr>
            <a:xfrm>
              <a:off x="6287566"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5"/>
            <p:cNvSpPr/>
            <p:nvPr/>
          </p:nvSpPr>
          <p:spPr>
            <a:xfrm>
              <a:off x="6287566"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5"/>
            <p:cNvSpPr/>
            <p:nvPr/>
          </p:nvSpPr>
          <p:spPr>
            <a:xfrm>
              <a:off x="6287566"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5"/>
            <p:cNvSpPr/>
            <p:nvPr/>
          </p:nvSpPr>
          <p:spPr>
            <a:xfrm>
              <a:off x="6287566"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5"/>
            <p:cNvSpPr/>
            <p:nvPr/>
          </p:nvSpPr>
          <p:spPr>
            <a:xfrm>
              <a:off x="6287566"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5"/>
            <p:cNvSpPr/>
            <p:nvPr/>
          </p:nvSpPr>
          <p:spPr>
            <a:xfrm>
              <a:off x="6287566"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5"/>
            <p:cNvSpPr/>
            <p:nvPr/>
          </p:nvSpPr>
          <p:spPr>
            <a:xfrm>
              <a:off x="6198777"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5"/>
            <p:cNvSpPr/>
            <p:nvPr/>
          </p:nvSpPr>
          <p:spPr>
            <a:xfrm>
              <a:off x="6198777"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5"/>
            <p:cNvSpPr/>
            <p:nvPr/>
          </p:nvSpPr>
          <p:spPr>
            <a:xfrm>
              <a:off x="6198777"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5"/>
            <p:cNvSpPr/>
            <p:nvPr/>
          </p:nvSpPr>
          <p:spPr>
            <a:xfrm>
              <a:off x="6198777"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5"/>
            <p:cNvSpPr/>
            <p:nvPr/>
          </p:nvSpPr>
          <p:spPr>
            <a:xfrm>
              <a:off x="6198777"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5"/>
            <p:cNvSpPr/>
            <p:nvPr/>
          </p:nvSpPr>
          <p:spPr>
            <a:xfrm>
              <a:off x="6198777"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5"/>
            <p:cNvSpPr/>
            <p:nvPr/>
          </p:nvSpPr>
          <p:spPr>
            <a:xfrm>
              <a:off x="6198777"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5"/>
            <p:cNvSpPr/>
            <p:nvPr/>
          </p:nvSpPr>
          <p:spPr>
            <a:xfrm>
              <a:off x="6198777"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5"/>
            <p:cNvSpPr/>
            <p:nvPr/>
          </p:nvSpPr>
          <p:spPr>
            <a:xfrm>
              <a:off x="6198777"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5"/>
            <p:cNvSpPr/>
            <p:nvPr/>
          </p:nvSpPr>
          <p:spPr>
            <a:xfrm>
              <a:off x="6198777"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5"/>
            <p:cNvSpPr/>
            <p:nvPr/>
          </p:nvSpPr>
          <p:spPr>
            <a:xfrm>
              <a:off x="6198777"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5"/>
            <p:cNvSpPr/>
            <p:nvPr/>
          </p:nvSpPr>
          <p:spPr>
            <a:xfrm>
              <a:off x="6198777"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5"/>
            <p:cNvSpPr/>
            <p:nvPr/>
          </p:nvSpPr>
          <p:spPr>
            <a:xfrm>
              <a:off x="6198777"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5"/>
            <p:cNvSpPr/>
            <p:nvPr/>
          </p:nvSpPr>
          <p:spPr>
            <a:xfrm>
              <a:off x="6198777"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5"/>
            <p:cNvSpPr/>
            <p:nvPr/>
          </p:nvSpPr>
          <p:spPr>
            <a:xfrm>
              <a:off x="6198777"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5"/>
            <p:cNvSpPr/>
            <p:nvPr/>
          </p:nvSpPr>
          <p:spPr>
            <a:xfrm>
              <a:off x="6465144"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5"/>
            <p:cNvSpPr/>
            <p:nvPr/>
          </p:nvSpPr>
          <p:spPr>
            <a:xfrm>
              <a:off x="6553933"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5"/>
            <p:cNvSpPr/>
            <p:nvPr/>
          </p:nvSpPr>
          <p:spPr>
            <a:xfrm>
              <a:off x="6642723"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5"/>
            <p:cNvSpPr/>
            <p:nvPr/>
          </p:nvSpPr>
          <p:spPr>
            <a:xfrm>
              <a:off x="6731512"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5"/>
            <p:cNvSpPr/>
            <p:nvPr/>
          </p:nvSpPr>
          <p:spPr>
            <a:xfrm>
              <a:off x="6820301"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5"/>
            <p:cNvSpPr/>
            <p:nvPr/>
          </p:nvSpPr>
          <p:spPr>
            <a:xfrm>
              <a:off x="6909090"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5"/>
            <p:cNvSpPr/>
            <p:nvPr/>
          </p:nvSpPr>
          <p:spPr>
            <a:xfrm>
              <a:off x="6465144"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5"/>
            <p:cNvSpPr/>
            <p:nvPr/>
          </p:nvSpPr>
          <p:spPr>
            <a:xfrm>
              <a:off x="6553933"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5"/>
            <p:cNvSpPr/>
            <p:nvPr/>
          </p:nvSpPr>
          <p:spPr>
            <a:xfrm>
              <a:off x="6642723"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5"/>
            <p:cNvSpPr/>
            <p:nvPr/>
          </p:nvSpPr>
          <p:spPr>
            <a:xfrm>
              <a:off x="6731512"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5"/>
            <p:cNvSpPr/>
            <p:nvPr/>
          </p:nvSpPr>
          <p:spPr>
            <a:xfrm>
              <a:off x="6820301"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5"/>
            <p:cNvSpPr/>
            <p:nvPr/>
          </p:nvSpPr>
          <p:spPr>
            <a:xfrm>
              <a:off x="6909090"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5"/>
            <p:cNvSpPr/>
            <p:nvPr/>
          </p:nvSpPr>
          <p:spPr>
            <a:xfrm>
              <a:off x="6465144"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5"/>
            <p:cNvSpPr/>
            <p:nvPr/>
          </p:nvSpPr>
          <p:spPr>
            <a:xfrm>
              <a:off x="6553933"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5"/>
            <p:cNvSpPr/>
            <p:nvPr/>
          </p:nvSpPr>
          <p:spPr>
            <a:xfrm>
              <a:off x="6642723"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5"/>
            <p:cNvSpPr/>
            <p:nvPr/>
          </p:nvSpPr>
          <p:spPr>
            <a:xfrm>
              <a:off x="6731512"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5"/>
            <p:cNvSpPr/>
            <p:nvPr/>
          </p:nvSpPr>
          <p:spPr>
            <a:xfrm>
              <a:off x="6820301"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5"/>
            <p:cNvSpPr/>
            <p:nvPr/>
          </p:nvSpPr>
          <p:spPr>
            <a:xfrm>
              <a:off x="6909090"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5"/>
            <p:cNvSpPr/>
            <p:nvPr/>
          </p:nvSpPr>
          <p:spPr>
            <a:xfrm>
              <a:off x="6465144"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5"/>
            <p:cNvSpPr/>
            <p:nvPr/>
          </p:nvSpPr>
          <p:spPr>
            <a:xfrm>
              <a:off x="6553933"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5"/>
            <p:cNvSpPr/>
            <p:nvPr/>
          </p:nvSpPr>
          <p:spPr>
            <a:xfrm>
              <a:off x="6642723"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5"/>
            <p:cNvSpPr/>
            <p:nvPr/>
          </p:nvSpPr>
          <p:spPr>
            <a:xfrm>
              <a:off x="6731512"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5"/>
            <p:cNvSpPr/>
            <p:nvPr/>
          </p:nvSpPr>
          <p:spPr>
            <a:xfrm>
              <a:off x="6820301"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5"/>
            <p:cNvSpPr/>
            <p:nvPr/>
          </p:nvSpPr>
          <p:spPr>
            <a:xfrm>
              <a:off x="6909090"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5"/>
            <p:cNvSpPr/>
            <p:nvPr/>
          </p:nvSpPr>
          <p:spPr>
            <a:xfrm>
              <a:off x="6465144"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5"/>
            <p:cNvSpPr/>
            <p:nvPr/>
          </p:nvSpPr>
          <p:spPr>
            <a:xfrm>
              <a:off x="6553933"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5"/>
            <p:cNvSpPr/>
            <p:nvPr/>
          </p:nvSpPr>
          <p:spPr>
            <a:xfrm>
              <a:off x="6642723"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5"/>
            <p:cNvSpPr/>
            <p:nvPr/>
          </p:nvSpPr>
          <p:spPr>
            <a:xfrm>
              <a:off x="6731512"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5"/>
            <p:cNvSpPr/>
            <p:nvPr/>
          </p:nvSpPr>
          <p:spPr>
            <a:xfrm>
              <a:off x="6820301"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5"/>
            <p:cNvSpPr/>
            <p:nvPr/>
          </p:nvSpPr>
          <p:spPr>
            <a:xfrm>
              <a:off x="6909090"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5"/>
            <p:cNvSpPr/>
            <p:nvPr/>
          </p:nvSpPr>
          <p:spPr>
            <a:xfrm>
              <a:off x="6465144"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5"/>
            <p:cNvSpPr/>
            <p:nvPr/>
          </p:nvSpPr>
          <p:spPr>
            <a:xfrm>
              <a:off x="6553933"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5"/>
            <p:cNvSpPr/>
            <p:nvPr/>
          </p:nvSpPr>
          <p:spPr>
            <a:xfrm>
              <a:off x="6642723"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5"/>
            <p:cNvSpPr/>
            <p:nvPr/>
          </p:nvSpPr>
          <p:spPr>
            <a:xfrm>
              <a:off x="6731512"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5"/>
            <p:cNvSpPr/>
            <p:nvPr/>
          </p:nvSpPr>
          <p:spPr>
            <a:xfrm>
              <a:off x="6820301"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5"/>
            <p:cNvSpPr/>
            <p:nvPr/>
          </p:nvSpPr>
          <p:spPr>
            <a:xfrm>
              <a:off x="6909090"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5"/>
            <p:cNvSpPr/>
            <p:nvPr/>
          </p:nvSpPr>
          <p:spPr>
            <a:xfrm>
              <a:off x="6465144"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5"/>
            <p:cNvSpPr/>
            <p:nvPr/>
          </p:nvSpPr>
          <p:spPr>
            <a:xfrm>
              <a:off x="6553933"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5"/>
            <p:cNvSpPr/>
            <p:nvPr/>
          </p:nvSpPr>
          <p:spPr>
            <a:xfrm>
              <a:off x="6642723"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5"/>
            <p:cNvSpPr/>
            <p:nvPr/>
          </p:nvSpPr>
          <p:spPr>
            <a:xfrm>
              <a:off x="6731512"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5"/>
            <p:cNvSpPr/>
            <p:nvPr/>
          </p:nvSpPr>
          <p:spPr>
            <a:xfrm>
              <a:off x="6820301"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5"/>
            <p:cNvSpPr/>
            <p:nvPr/>
          </p:nvSpPr>
          <p:spPr>
            <a:xfrm>
              <a:off x="6909090"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5"/>
            <p:cNvSpPr/>
            <p:nvPr/>
          </p:nvSpPr>
          <p:spPr>
            <a:xfrm>
              <a:off x="6465144"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5"/>
            <p:cNvSpPr/>
            <p:nvPr/>
          </p:nvSpPr>
          <p:spPr>
            <a:xfrm>
              <a:off x="6553933"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5"/>
            <p:cNvSpPr/>
            <p:nvPr/>
          </p:nvSpPr>
          <p:spPr>
            <a:xfrm>
              <a:off x="6642723"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5"/>
            <p:cNvSpPr/>
            <p:nvPr/>
          </p:nvSpPr>
          <p:spPr>
            <a:xfrm>
              <a:off x="6731512"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5"/>
            <p:cNvSpPr/>
            <p:nvPr/>
          </p:nvSpPr>
          <p:spPr>
            <a:xfrm>
              <a:off x="6820301"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5"/>
            <p:cNvSpPr/>
            <p:nvPr/>
          </p:nvSpPr>
          <p:spPr>
            <a:xfrm>
              <a:off x="6909090"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5"/>
            <p:cNvSpPr/>
            <p:nvPr/>
          </p:nvSpPr>
          <p:spPr>
            <a:xfrm>
              <a:off x="6465144"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5"/>
            <p:cNvSpPr/>
            <p:nvPr/>
          </p:nvSpPr>
          <p:spPr>
            <a:xfrm>
              <a:off x="6553933"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5"/>
            <p:cNvSpPr/>
            <p:nvPr/>
          </p:nvSpPr>
          <p:spPr>
            <a:xfrm>
              <a:off x="6642723"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5"/>
            <p:cNvSpPr/>
            <p:nvPr/>
          </p:nvSpPr>
          <p:spPr>
            <a:xfrm>
              <a:off x="6731512"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5"/>
            <p:cNvSpPr/>
            <p:nvPr/>
          </p:nvSpPr>
          <p:spPr>
            <a:xfrm>
              <a:off x="6820301"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5"/>
            <p:cNvSpPr/>
            <p:nvPr/>
          </p:nvSpPr>
          <p:spPr>
            <a:xfrm>
              <a:off x="6909090"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5"/>
            <p:cNvSpPr/>
            <p:nvPr/>
          </p:nvSpPr>
          <p:spPr>
            <a:xfrm>
              <a:off x="6465144"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5"/>
            <p:cNvSpPr/>
            <p:nvPr/>
          </p:nvSpPr>
          <p:spPr>
            <a:xfrm>
              <a:off x="6553933"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5"/>
            <p:cNvSpPr/>
            <p:nvPr/>
          </p:nvSpPr>
          <p:spPr>
            <a:xfrm>
              <a:off x="6642723"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5"/>
            <p:cNvSpPr/>
            <p:nvPr/>
          </p:nvSpPr>
          <p:spPr>
            <a:xfrm>
              <a:off x="6731512"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5"/>
            <p:cNvSpPr/>
            <p:nvPr/>
          </p:nvSpPr>
          <p:spPr>
            <a:xfrm>
              <a:off x="6820301"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5"/>
            <p:cNvSpPr/>
            <p:nvPr/>
          </p:nvSpPr>
          <p:spPr>
            <a:xfrm>
              <a:off x="6909090"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5"/>
            <p:cNvSpPr/>
            <p:nvPr/>
          </p:nvSpPr>
          <p:spPr>
            <a:xfrm>
              <a:off x="6465144"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5"/>
            <p:cNvSpPr/>
            <p:nvPr/>
          </p:nvSpPr>
          <p:spPr>
            <a:xfrm>
              <a:off x="6553933"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5"/>
            <p:cNvSpPr/>
            <p:nvPr/>
          </p:nvSpPr>
          <p:spPr>
            <a:xfrm>
              <a:off x="6642723"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5"/>
            <p:cNvSpPr/>
            <p:nvPr/>
          </p:nvSpPr>
          <p:spPr>
            <a:xfrm>
              <a:off x="6731512"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5"/>
            <p:cNvSpPr/>
            <p:nvPr/>
          </p:nvSpPr>
          <p:spPr>
            <a:xfrm>
              <a:off x="6820301"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5"/>
            <p:cNvSpPr/>
            <p:nvPr/>
          </p:nvSpPr>
          <p:spPr>
            <a:xfrm>
              <a:off x="6909090"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5"/>
            <p:cNvSpPr/>
            <p:nvPr/>
          </p:nvSpPr>
          <p:spPr>
            <a:xfrm>
              <a:off x="6465144"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5"/>
            <p:cNvSpPr/>
            <p:nvPr/>
          </p:nvSpPr>
          <p:spPr>
            <a:xfrm>
              <a:off x="6553933"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5"/>
            <p:cNvSpPr/>
            <p:nvPr/>
          </p:nvSpPr>
          <p:spPr>
            <a:xfrm>
              <a:off x="6642723"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5"/>
            <p:cNvSpPr/>
            <p:nvPr/>
          </p:nvSpPr>
          <p:spPr>
            <a:xfrm>
              <a:off x="6731512"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5"/>
            <p:cNvSpPr/>
            <p:nvPr/>
          </p:nvSpPr>
          <p:spPr>
            <a:xfrm>
              <a:off x="6820301"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5"/>
            <p:cNvSpPr/>
            <p:nvPr/>
          </p:nvSpPr>
          <p:spPr>
            <a:xfrm>
              <a:off x="6909090"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5"/>
            <p:cNvSpPr/>
            <p:nvPr/>
          </p:nvSpPr>
          <p:spPr>
            <a:xfrm>
              <a:off x="6465144"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5"/>
            <p:cNvSpPr/>
            <p:nvPr/>
          </p:nvSpPr>
          <p:spPr>
            <a:xfrm>
              <a:off x="6553933"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5"/>
            <p:cNvSpPr/>
            <p:nvPr/>
          </p:nvSpPr>
          <p:spPr>
            <a:xfrm>
              <a:off x="6642723"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5"/>
            <p:cNvSpPr/>
            <p:nvPr/>
          </p:nvSpPr>
          <p:spPr>
            <a:xfrm>
              <a:off x="6731512"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5"/>
            <p:cNvSpPr/>
            <p:nvPr/>
          </p:nvSpPr>
          <p:spPr>
            <a:xfrm>
              <a:off x="6820301"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5"/>
            <p:cNvSpPr/>
            <p:nvPr/>
          </p:nvSpPr>
          <p:spPr>
            <a:xfrm>
              <a:off x="6909090"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5"/>
            <p:cNvSpPr/>
            <p:nvPr/>
          </p:nvSpPr>
          <p:spPr>
            <a:xfrm>
              <a:off x="6997879"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5"/>
            <p:cNvSpPr/>
            <p:nvPr/>
          </p:nvSpPr>
          <p:spPr>
            <a:xfrm>
              <a:off x="6997879"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5"/>
            <p:cNvSpPr/>
            <p:nvPr/>
          </p:nvSpPr>
          <p:spPr>
            <a:xfrm>
              <a:off x="6997879"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5"/>
            <p:cNvSpPr/>
            <p:nvPr/>
          </p:nvSpPr>
          <p:spPr>
            <a:xfrm>
              <a:off x="6997879"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5"/>
            <p:cNvSpPr/>
            <p:nvPr/>
          </p:nvSpPr>
          <p:spPr>
            <a:xfrm>
              <a:off x="6997879"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5"/>
            <p:cNvSpPr/>
            <p:nvPr/>
          </p:nvSpPr>
          <p:spPr>
            <a:xfrm>
              <a:off x="6997879"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5"/>
            <p:cNvSpPr/>
            <p:nvPr/>
          </p:nvSpPr>
          <p:spPr>
            <a:xfrm>
              <a:off x="6997879"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5"/>
            <p:cNvSpPr/>
            <p:nvPr/>
          </p:nvSpPr>
          <p:spPr>
            <a:xfrm>
              <a:off x="6997879"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5"/>
            <p:cNvSpPr/>
            <p:nvPr/>
          </p:nvSpPr>
          <p:spPr>
            <a:xfrm>
              <a:off x="6997879"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5"/>
            <p:cNvSpPr/>
            <p:nvPr/>
          </p:nvSpPr>
          <p:spPr>
            <a:xfrm>
              <a:off x="6997879"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5"/>
            <p:cNvSpPr/>
            <p:nvPr/>
          </p:nvSpPr>
          <p:spPr>
            <a:xfrm>
              <a:off x="6997879"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5"/>
            <p:cNvSpPr/>
            <p:nvPr/>
          </p:nvSpPr>
          <p:spPr>
            <a:xfrm>
              <a:off x="6997879"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5"/>
            <p:cNvSpPr/>
            <p:nvPr/>
          </p:nvSpPr>
          <p:spPr>
            <a:xfrm>
              <a:off x="6997879"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5"/>
            <p:cNvSpPr/>
            <p:nvPr/>
          </p:nvSpPr>
          <p:spPr>
            <a:xfrm>
              <a:off x="7086668"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5"/>
            <p:cNvSpPr/>
            <p:nvPr/>
          </p:nvSpPr>
          <p:spPr>
            <a:xfrm>
              <a:off x="7086668"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5"/>
            <p:cNvSpPr/>
            <p:nvPr/>
          </p:nvSpPr>
          <p:spPr>
            <a:xfrm>
              <a:off x="7086668"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5"/>
            <p:cNvSpPr/>
            <p:nvPr/>
          </p:nvSpPr>
          <p:spPr>
            <a:xfrm>
              <a:off x="7086668"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5"/>
            <p:cNvSpPr/>
            <p:nvPr/>
          </p:nvSpPr>
          <p:spPr>
            <a:xfrm>
              <a:off x="7086668"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5"/>
            <p:cNvSpPr/>
            <p:nvPr/>
          </p:nvSpPr>
          <p:spPr>
            <a:xfrm>
              <a:off x="7086668"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5"/>
            <p:cNvSpPr/>
            <p:nvPr/>
          </p:nvSpPr>
          <p:spPr>
            <a:xfrm>
              <a:off x="7086668"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5"/>
            <p:cNvSpPr/>
            <p:nvPr/>
          </p:nvSpPr>
          <p:spPr>
            <a:xfrm>
              <a:off x="7086668"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5"/>
            <p:cNvSpPr/>
            <p:nvPr/>
          </p:nvSpPr>
          <p:spPr>
            <a:xfrm>
              <a:off x="7086668"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5"/>
            <p:cNvSpPr/>
            <p:nvPr/>
          </p:nvSpPr>
          <p:spPr>
            <a:xfrm>
              <a:off x="7086668"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5"/>
            <p:cNvSpPr/>
            <p:nvPr/>
          </p:nvSpPr>
          <p:spPr>
            <a:xfrm>
              <a:off x="7086668"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5"/>
            <p:cNvSpPr/>
            <p:nvPr/>
          </p:nvSpPr>
          <p:spPr>
            <a:xfrm>
              <a:off x="7086668"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5"/>
            <p:cNvSpPr/>
            <p:nvPr/>
          </p:nvSpPr>
          <p:spPr>
            <a:xfrm>
              <a:off x="7086668"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5"/>
            <p:cNvSpPr/>
            <p:nvPr/>
          </p:nvSpPr>
          <p:spPr>
            <a:xfrm>
              <a:off x="7175458"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5"/>
            <p:cNvSpPr/>
            <p:nvPr/>
          </p:nvSpPr>
          <p:spPr>
            <a:xfrm>
              <a:off x="7175458"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5"/>
            <p:cNvSpPr/>
            <p:nvPr/>
          </p:nvSpPr>
          <p:spPr>
            <a:xfrm>
              <a:off x="7175458"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5"/>
            <p:cNvSpPr/>
            <p:nvPr/>
          </p:nvSpPr>
          <p:spPr>
            <a:xfrm>
              <a:off x="7175458"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5"/>
            <p:cNvSpPr/>
            <p:nvPr/>
          </p:nvSpPr>
          <p:spPr>
            <a:xfrm>
              <a:off x="7175458"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5"/>
            <p:cNvSpPr/>
            <p:nvPr/>
          </p:nvSpPr>
          <p:spPr>
            <a:xfrm>
              <a:off x="7175458"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5"/>
            <p:cNvSpPr/>
            <p:nvPr/>
          </p:nvSpPr>
          <p:spPr>
            <a:xfrm>
              <a:off x="7175458"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5"/>
            <p:cNvSpPr/>
            <p:nvPr/>
          </p:nvSpPr>
          <p:spPr>
            <a:xfrm>
              <a:off x="7175458"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5"/>
            <p:cNvSpPr/>
            <p:nvPr/>
          </p:nvSpPr>
          <p:spPr>
            <a:xfrm>
              <a:off x="7175458"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5"/>
            <p:cNvSpPr/>
            <p:nvPr/>
          </p:nvSpPr>
          <p:spPr>
            <a:xfrm>
              <a:off x="7175458"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5"/>
            <p:cNvSpPr/>
            <p:nvPr/>
          </p:nvSpPr>
          <p:spPr>
            <a:xfrm>
              <a:off x="7175458"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5"/>
            <p:cNvSpPr/>
            <p:nvPr/>
          </p:nvSpPr>
          <p:spPr>
            <a:xfrm>
              <a:off x="7175458"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5"/>
            <p:cNvSpPr/>
            <p:nvPr/>
          </p:nvSpPr>
          <p:spPr>
            <a:xfrm>
              <a:off x="7175458"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5"/>
            <p:cNvSpPr/>
            <p:nvPr/>
          </p:nvSpPr>
          <p:spPr>
            <a:xfrm>
              <a:off x="7264247"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5"/>
            <p:cNvSpPr/>
            <p:nvPr/>
          </p:nvSpPr>
          <p:spPr>
            <a:xfrm>
              <a:off x="7264247"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5"/>
            <p:cNvSpPr/>
            <p:nvPr/>
          </p:nvSpPr>
          <p:spPr>
            <a:xfrm>
              <a:off x="7264247"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5"/>
            <p:cNvSpPr/>
            <p:nvPr/>
          </p:nvSpPr>
          <p:spPr>
            <a:xfrm>
              <a:off x="7264247"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5"/>
            <p:cNvSpPr/>
            <p:nvPr/>
          </p:nvSpPr>
          <p:spPr>
            <a:xfrm>
              <a:off x="7264247"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5"/>
            <p:cNvSpPr/>
            <p:nvPr/>
          </p:nvSpPr>
          <p:spPr>
            <a:xfrm>
              <a:off x="7264247"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5"/>
            <p:cNvSpPr/>
            <p:nvPr/>
          </p:nvSpPr>
          <p:spPr>
            <a:xfrm>
              <a:off x="7264247"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5"/>
            <p:cNvSpPr/>
            <p:nvPr/>
          </p:nvSpPr>
          <p:spPr>
            <a:xfrm>
              <a:off x="7264247"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5"/>
            <p:cNvSpPr/>
            <p:nvPr/>
          </p:nvSpPr>
          <p:spPr>
            <a:xfrm>
              <a:off x="7264247"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5"/>
            <p:cNvSpPr/>
            <p:nvPr/>
          </p:nvSpPr>
          <p:spPr>
            <a:xfrm>
              <a:off x="7264247"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5"/>
            <p:cNvSpPr/>
            <p:nvPr/>
          </p:nvSpPr>
          <p:spPr>
            <a:xfrm>
              <a:off x="7264247"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5"/>
            <p:cNvSpPr/>
            <p:nvPr/>
          </p:nvSpPr>
          <p:spPr>
            <a:xfrm>
              <a:off x="7264247"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5"/>
            <p:cNvSpPr/>
            <p:nvPr/>
          </p:nvSpPr>
          <p:spPr>
            <a:xfrm>
              <a:off x="7264247"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5"/>
            <p:cNvSpPr/>
            <p:nvPr/>
          </p:nvSpPr>
          <p:spPr>
            <a:xfrm>
              <a:off x="7353036"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5"/>
            <p:cNvSpPr/>
            <p:nvPr/>
          </p:nvSpPr>
          <p:spPr>
            <a:xfrm>
              <a:off x="7353036"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5"/>
            <p:cNvSpPr/>
            <p:nvPr/>
          </p:nvSpPr>
          <p:spPr>
            <a:xfrm>
              <a:off x="7353036"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5"/>
            <p:cNvSpPr/>
            <p:nvPr/>
          </p:nvSpPr>
          <p:spPr>
            <a:xfrm>
              <a:off x="7353036"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5"/>
            <p:cNvSpPr/>
            <p:nvPr/>
          </p:nvSpPr>
          <p:spPr>
            <a:xfrm>
              <a:off x="7353036"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5"/>
            <p:cNvSpPr/>
            <p:nvPr/>
          </p:nvSpPr>
          <p:spPr>
            <a:xfrm>
              <a:off x="7353036"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5"/>
            <p:cNvSpPr/>
            <p:nvPr/>
          </p:nvSpPr>
          <p:spPr>
            <a:xfrm>
              <a:off x="7353036"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5"/>
            <p:cNvSpPr/>
            <p:nvPr/>
          </p:nvSpPr>
          <p:spPr>
            <a:xfrm>
              <a:off x="7353036"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5"/>
            <p:cNvSpPr/>
            <p:nvPr/>
          </p:nvSpPr>
          <p:spPr>
            <a:xfrm>
              <a:off x="7353036"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5"/>
            <p:cNvSpPr/>
            <p:nvPr/>
          </p:nvSpPr>
          <p:spPr>
            <a:xfrm>
              <a:off x="7353036"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5"/>
            <p:cNvSpPr/>
            <p:nvPr/>
          </p:nvSpPr>
          <p:spPr>
            <a:xfrm>
              <a:off x="7353036"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5"/>
            <p:cNvSpPr/>
            <p:nvPr/>
          </p:nvSpPr>
          <p:spPr>
            <a:xfrm>
              <a:off x="7353036"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5"/>
            <p:cNvSpPr/>
            <p:nvPr/>
          </p:nvSpPr>
          <p:spPr>
            <a:xfrm>
              <a:off x="7353036"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5"/>
            <p:cNvSpPr/>
            <p:nvPr/>
          </p:nvSpPr>
          <p:spPr>
            <a:xfrm>
              <a:off x="7441825"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5"/>
            <p:cNvSpPr/>
            <p:nvPr/>
          </p:nvSpPr>
          <p:spPr>
            <a:xfrm>
              <a:off x="7441825"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5"/>
            <p:cNvSpPr/>
            <p:nvPr/>
          </p:nvSpPr>
          <p:spPr>
            <a:xfrm>
              <a:off x="7441825"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5"/>
            <p:cNvSpPr/>
            <p:nvPr/>
          </p:nvSpPr>
          <p:spPr>
            <a:xfrm>
              <a:off x="7441825"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5"/>
            <p:cNvSpPr/>
            <p:nvPr/>
          </p:nvSpPr>
          <p:spPr>
            <a:xfrm>
              <a:off x="7441825"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5"/>
            <p:cNvSpPr/>
            <p:nvPr/>
          </p:nvSpPr>
          <p:spPr>
            <a:xfrm>
              <a:off x="7441825"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5"/>
            <p:cNvSpPr/>
            <p:nvPr/>
          </p:nvSpPr>
          <p:spPr>
            <a:xfrm>
              <a:off x="7441825"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5"/>
            <p:cNvSpPr/>
            <p:nvPr/>
          </p:nvSpPr>
          <p:spPr>
            <a:xfrm>
              <a:off x="7441825"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5"/>
            <p:cNvSpPr/>
            <p:nvPr/>
          </p:nvSpPr>
          <p:spPr>
            <a:xfrm>
              <a:off x="7441825"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5"/>
            <p:cNvSpPr/>
            <p:nvPr/>
          </p:nvSpPr>
          <p:spPr>
            <a:xfrm>
              <a:off x="7441825"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5"/>
            <p:cNvSpPr/>
            <p:nvPr/>
          </p:nvSpPr>
          <p:spPr>
            <a:xfrm>
              <a:off x="7441825"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5"/>
            <p:cNvSpPr/>
            <p:nvPr/>
          </p:nvSpPr>
          <p:spPr>
            <a:xfrm>
              <a:off x="7441825"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5"/>
            <p:cNvSpPr/>
            <p:nvPr/>
          </p:nvSpPr>
          <p:spPr>
            <a:xfrm>
              <a:off x="7441825"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5"/>
            <p:cNvSpPr/>
            <p:nvPr/>
          </p:nvSpPr>
          <p:spPr>
            <a:xfrm>
              <a:off x="7530614"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5"/>
            <p:cNvSpPr/>
            <p:nvPr/>
          </p:nvSpPr>
          <p:spPr>
            <a:xfrm>
              <a:off x="7530614"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5"/>
            <p:cNvSpPr/>
            <p:nvPr/>
          </p:nvSpPr>
          <p:spPr>
            <a:xfrm>
              <a:off x="7530614"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5"/>
            <p:cNvSpPr/>
            <p:nvPr/>
          </p:nvSpPr>
          <p:spPr>
            <a:xfrm>
              <a:off x="7530614"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5"/>
            <p:cNvSpPr/>
            <p:nvPr/>
          </p:nvSpPr>
          <p:spPr>
            <a:xfrm>
              <a:off x="7530614"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5"/>
            <p:cNvSpPr/>
            <p:nvPr/>
          </p:nvSpPr>
          <p:spPr>
            <a:xfrm>
              <a:off x="7530614"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5"/>
            <p:cNvSpPr/>
            <p:nvPr/>
          </p:nvSpPr>
          <p:spPr>
            <a:xfrm>
              <a:off x="7530614"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5"/>
            <p:cNvSpPr/>
            <p:nvPr/>
          </p:nvSpPr>
          <p:spPr>
            <a:xfrm>
              <a:off x="7530614"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5"/>
            <p:cNvSpPr/>
            <p:nvPr/>
          </p:nvSpPr>
          <p:spPr>
            <a:xfrm>
              <a:off x="7530614"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5"/>
            <p:cNvSpPr/>
            <p:nvPr/>
          </p:nvSpPr>
          <p:spPr>
            <a:xfrm>
              <a:off x="7530614"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5"/>
            <p:cNvSpPr/>
            <p:nvPr/>
          </p:nvSpPr>
          <p:spPr>
            <a:xfrm>
              <a:off x="7530614"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5"/>
            <p:cNvSpPr/>
            <p:nvPr/>
          </p:nvSpPr>
          <p:spPr>
            <a:xfrm>
              <a:off x="7530614"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5"/>
            <p:cNvSpPr/>
            <p:nvPr/>
          </p:nvSpPr>
          <p:spPr>
            <a:xfrm>
              <a:off x="7530614"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5"/>
            <p:cNvSpPr/>
            <p:nvPr/>
          </p:nvSpPr>
          <p:spPr>
            <a:xfrm>
              <a:off x="7619404"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5"/>
            <p:cNvSpPr/>
            <p:nvPr/>
          </p:nvSpPr>
          <p:spPr>
            <a:xfrm>
              <a:off x="7619404"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5"/>
            <p:cNvSpPr/>
            <p:nvPr/>
          </p:nvSpPr>
          <p:spPr>
            <a:xfrm>
              <a:off x="7619404"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5"/>
            <p:cNvSpPr/>
            <p:nvPr/>
          </p:nvSpPr>
          <p:spPr>
            <a:xfrm>
              <a:off x="7619404"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5"/>
            <p:cNvSpPr/>
            <p:nvPr/>
          </p:nvSpPr>
          <p:spPr>
            <a:xfrm>
              <a:off x="7619404"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5"/>
            <p:cNvSpPr/>
            <p:nvPr/>
          </p:nvSpPr>
          <p:spPr>
            <a:xfrm>
              <a:off x="7619404"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5"/>
            <p:cNvSpPr/>
            <p:nvPr/>
          </p:nvSpPr>
          <p:spPr>
            <a:xfrm>
              <a:off x="7619404"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5"/>
            <p:cNvSpPr/>
            <p:nvPr/>
          </p:nvSpPr>
          <p:spPr>
            <a:xfrm>
              <a:off x="7619404"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5"/>
            <p:cNvSpPr/>
            <p:nvPr/>
          </p:nvSpPr>
          <p:spPr>
            <a:xfrm>
              <a:off x="7619404"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5"/>
            <p:cNvSpPr/>
            <p:nvPr/>
          </p:nvSpPr>
          <p:spPr>
            <a:xfrm>
              <a:off x="7619404"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5"/>
            <p:cNvSpPr/>
            <p:nvPr/>
          </p:nvSpPr>
          <p:spPr>
            <a:xfrm>
              <a:off x="7619404"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5"/>
            <p:cNvSpPr/>
            <p:nvPr/>
          </p:nvSpPr>
          <p:spPr>
            <a:xfrm>
              <a:off x="7619404"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5"/>
            <p:cNvSpPr/>
            <p:nvPr/>
          </p:nvSpPr>
          <p:spPr>
            <a:xfrm>
              <a:off x="7619404"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5"/>
            <p:cNvSpPr/>
            <p:nvPr/>
          </p:nvSpPr>
          <p:spPr>
            <a:xfrm>
              <a:off x="7708193"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5"/>
            <p:cNvSpPr/>
            <p:nvPr/>
          </p:nvSpPr>
          <p:spPr>
            <a:xfrm>
              <a:off x="7708193"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5"/>
            <p:cNvSpPr/>
            <p:nvPr/>
          </p:nvSpPr>
          <p:spPr>
            <a:xfrm>
              <a:off x="7708193"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5"/>
            <p:cNvSpPr/>
            <p:nvPr/>
          </p:nvSpPr>
          <p:spPr>
            <a:xfrm>
              <a:off x="7708193"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5"/>
            <p:cNvSpPr/>
            <p:nvPr/>
          </p:nvSpPr>
          <p:spPr>
            <a:xfrm>
              <a:off x="7708193"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5"/>
            <p:cNvSpPr/>
            <p:nvPr/>
          </p:nvSpPr>
          <p:spPr>
            <a:xfrm>
              <a:off x="7708193"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5"/>
            <p:cNvSpPr/>
            <p:nvPr/>
          </p:nvSpPr>
          <p:spPr>
            <a:xfrm>
              <a:off x="7708193"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5"/>
            <p:cNvSpPr/>
            <p:nvPr/>
          </p:nvSpPr>
          <p:spPr>
            <a:xfrm>
              <a:off x="7708193"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5"/>
            <p:cNvSpPr/>
            <p:nvPr/>
          </p:nvSpPr>
          <p:spPr>
            <a:xfrm>
              <a:off x="7708193"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5"/>
            <p:cNvSpPr/>
            <p:nvPr/>
          </p:nvSpPr>
          <p:spPr>
            <a:xfrm>
              <a:off x="7708193"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5"/>
            <p:cNvSpPr/>
            <p:nvPr/>
          </p:nvSpPr>
          <p:spPr>
            <a:xfrm>
              <a:off x="7708193"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5"/>
            <p:cNvSpPr/>
            <p:nvPr/>
          </p:nvSpPr>
          <p:spPr>
            <a:xfrm>
              <a:off x="7708193"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5"/>
            <p:cNvSpPr/>
            <p:nvPr/>
          </p:nvSpPr>
          <p:spPr>
            <a:xfrm>
              <a:off x="7708193"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5"/>
            <p:cNvSpPr/>
            <p:nvPr/>
          </p:nvSpPr>
          <p:spPr>
            <a:xfrm>
              <a:off x="7796982"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5"/>
            <p:cNvSpPr/>
            <p:nvPr/>
          </p:nvSpPr>
          <p:spPr>
            <a:xfrm>
              <a:off x="7796982"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5"/>
            <p:cNvSpPr/>
            <p:nvPr/>
          </p:nvSpPr>
          <p:spPr>
            <a:xfrm>
              <a:off x="7796982"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5"/>
            <p:cNvSpPr/>
            <p:nvPr/>
          </p:nvSpPr>
          <p:spPr>
            <a:xfrm>
              <a:off x="7796982"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5"/>
            <p:cNvSpPr/>
            <p:nvPr/>
          </p:nvSpPr>
          <p:spPr>
            <a:xfrm>
              <a:off x="7796982"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5"/>
            <p:cNvSpPr/>
            <p:nvPr/>
          </p:nvSpPr>
          <p:spPr>
            <a:xfrm>
              <a:off x="7796982"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5"/>
            <p:cNvSpPr/>
            <p:nvPr/>
          </p:nvSpPr>
          <p:spPr>
            <a:xfrm>
              <a:off x="7796982"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5"/>
            <p:cNvSpPr/>
            <p:nvPr/>
          </p:nvSpPr>
          <p:spPr>
            <a:xfrm>
              <a:off x="7796982"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5"/>
            <p:cNvSpPr/>
            <p:nvPr/>
          </p:nvSpPr>
          <p:spPr>
            <a:xfrm>
              <a:off x="7796982"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5"/>
            <p:cNvSpPr/>
            <p:nvPr/>
          </p:nvSpPr>
          <p:spPr>
            <a:xfrm>
              <a:off x="7796982"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5"/>
            <p:cNvSpPr/>
            <p:nvPr/>
          </p:nvSpPr>
          <p:spPr>
            <a:xfrm>
              <a:off x="7796982"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5"/>
            <p:cNvSpPr/>
            <p:nvPr/>
          </p:nvSpPr>
          <p:spPr>
            <a:xfrm>
              <a:off x="7796982"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5"/>
            <p:cNvSpPr/>
            <p:nvPr/>
          </p:nvSpPr>
          <p:spPr>
            <a:xfrm>
              <a:off x="7796982"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5"/>
            <p:cNvSpPr/>
            <p:nvPr/>
          </p:nvSpPr>
          <p:spPr>
            <a:xfrm>
              <a:off x="7885771"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5"/>
            <p:cNvSpPr/>
            <p:nvPr/>
          </p:nvSpPr>
          <p:spPr>
            <a:xfrm>
              <a:off x="7885771"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5"/>
            <p:cNvSpPr/>
            <p:nvPr/>
          </p:nvSpPr>
          <p:spPr>
            <a:xfrm>
              <a:off x="7885771"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5"/>
            <p:cNvSpPr/>
            <p:nvPr/>
          </p:nvSpPr>
          <p:spPr>
            <a:xfrm>
              <a:off x="7885771"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5"/>
            <p:cNvSpPr/>
            <p:nvPr/>
          </p:nvSpPr>
          <p:spPr>
            <a:xfrm>
              <a:off x="7885771"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5"/>
            <p:cNvSpPr/>
            <p:nvPr/>
          </p:nvSpPr>
          <p:spPr>
            <a:xfrm>
              <a:off x="7885771"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5"/>
            <p:cNvSpPr/>
            <p:nvPr/>
          </p:nvSpPr>
          <p:spPr>
            <a:xfrm>
              <a:off x="7885771"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5"/>
            <p:cNvSpPr/>
            <p:nvPr/>
          </p:nvSpPr>
          <p:spPr>
            <a:xfrm>
              <a:off x="7885771"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5"/>
            <p:cNvSpPr/>
            <p:nvPr/>
          </p:nvSpPr>
          <p:spPr>
            <a:xfrm>
              <a:off x="7885771"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5"/>
            <p:cNvSpPr/>
            <p:nvPr/>
          </p:nvSpPr>
          <p:spPr>
            <a:xfrm>
              <a:off x="7885771"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5"/>
            <p:cNvSpPr/>
            <p:nvPr/>
          </p:nvSpPr>
          <p:spPr>
            <a:xfrm>
              <a:off x="7885771"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5"/>
            <p:cNvSpPr/>
            <p:nvPr/>
          </p:nvSpPr>
          <p:spPr>
            <a:xfrm>
              <a:off x="7885771"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5"/>
            <p:cNvSpPr/>
            <p:nvPr/>
          </p:nvSpPr>
          <p:spPr>
            <a:xfrm>
              <a:off x="7885771"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5"/>
            <p:cNvSpPr/>
            <p:nvPr/>
          </p:nvSpPr>
          <p:spPr>
            <a:xfrm>
              <a:off x="7974560"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5"/>
            <p:cNvSpPr/>
            <p:nvPr/>
          </p:nvSpPr>
          <p:spPr>
            <a:xfrm>
              <a:off x="7974560"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5"/>
            <p:cNvSpPr/>
            <p:nvPr/>
          </p:nvSpPr>
          <p:spPr>
            <a:xfrm>
              <a:off x="7974560"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5"/>
            <p:cNvSpPr/>
            <p:nvPr/>
          </p:nvSpPr>
          <p:spPr>
            <a:xfrm>
              <a:off x="7974560"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5"/>
            <p:cNvSpPr/>
            <p:nvPr/>
          </p:nvSpPr>
          <p:spPr>
            <a:xfrm>
              <a:off x="7974560"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5"/>
            <p:cNvSpPr/>
            <p:nvPr/>
          </p:nvSpPr>
          <p:spPr>
            <a:xfrm>
              <a:off x="7974560"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5"/>
            <p:cNvSpPr/>
            <p:nvPr/>
          </p:nvSpPr>
          <p:spPr>
            <a:xfrm>
              <a:off x="7974560"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5"/>
            <p:cNvSpPr/>
            <p:nvPr/>
          </p:nvSpPr>
          <p:spPr>
            <a:xfrm>
              <a:off x="7974560"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5"/>
            <p:cNvSpPr/>
            <p:nvPr/>
          </p:nvSpPr>
          <p:spPr>
            <a:xfrm>
              <a:off x="7974560"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5"/>
            <p:cNvSpPr/>
            <p:nvPr/>
          </p:nvSpPr>
          <p:spPr>
            <a:xfrm>
              <a:off x="7974560"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5"/>
            <p:cNvSpPr/>
            <p:nvPr/>
          </p:nvSpPr>
          <p:spPr>
            <a:xfrm>
              <a:off x="7974560"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5"/>
            <p:cNvSpPr/>
            <p:nvPr/>
          </p:nvSpPr>
          <p:spPr>
            <a:xfrm>
              <a:off x="7974560"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5"/>
            <p:cNvSpPr/>
            <p:nvPr/>
          </p:nvSpPr>
          <p:spPr>
            <a:xfrm>
              <a:off x="7974560"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5"/>
            <p:cNvSpPr/>
            <p:nvPr/>
          </p:nvSpPr>
          <p:spPr>
            <a:xfrm>
              <a:off x="8063349"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5"/>
            <p:cNvSpPr/>
            <p:nvPr/>
          </p:nvSpPr>
          <p:spPr>
            <a:xfrm>
              <a:off x="8063349"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5"/>
            <p:cNvSpPr/>
            <p:nvPr/>
          </p:nvSpPr>
          <p:spPr>
            <a:xfrm>
              <a:off x="8063349"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5"/>
            <p:cNvSpPr/>
            <p:nvPr/>
          </p:nvSpPr>
          <p:spPr>
            <a:xfrm>
              <a:off x="8063349"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5"/>
            <p:cNvSpPr/>
            <p:nvPr/>
          </p:nvSpPr>
          <p:spPr>
            <a:xfrm>
              <a:off x="8063349"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5"/>
            <p:cNvSpPr/>
            <p:nvPr/>
          </p:nvSpPr>
          <p:spPr>
            <a:xfrm>
              <a:off x="8063349"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5"/>
            <p:cNvSpPr/>
            <p:nvPr/>
          </p:nvSpPr>
          <p:spPr>
            <a:xfrm>
              <a:off x="8063349"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5"/>
            <p:cNvSpPr/>
            <p:nvPr/>
          </p:nvSpPr>
          <p:spPr>
            <a:xfrm>
              <a:off x="8063349"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5"/>
            <p:cNvSpPr/>
            <p:nvPr/>
          </p:nvSpPr>
          <p:spPr>
            <a:xfrm>
              <a:off x="8063349"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5"/>
            <p:cNvSpPr/>
            <p:nvPr/>
          </p:nvSpPr>
          <p:spPr>
            <a:xfrm>
              <a:off x="8063349"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5"/>
            <p:cNvSpPr/>
            <p:nvPr/>
          </p:nvSpPr>
          <p:spPr>
            <a:xfrm>
              <a:off x="8063349"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5"/>
            <p:cNvSpPr/>
            <p:nvPr/>
          </p:nvSpPr>
          <p:spPr>
            <a:xfrm>
              <a:off x="8063349"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5"/>
            <p:cNvSpPr/>
            <p:nvPr/>
          </p:nvSpPr>
          <p:spPr>
            <a:xfrm>
              <a:off x="8063349"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5"/>
            <p:cNvSpPr/>
            <p:nvPr/>
          </p:nvSpPr>
          <p:spPr>
            <a:xfrm>
              <a:off x="8152139"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5"/>
            <p:cNvSpPr/>
            <p:nvPr/>
          </p:nvSpPr>
          <p:spPr>
            <a:xfrm>
              <a:off x="8152139"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5"/>
            <p:cNvSpPr/>
            <p:nvPr/>
          </p:nvSpPr>
          <p:spPr>
            <a:xfrm>
              <a:off x="8152139"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5"/>
            <p:cNvSpPr/>
            <p:nvPr/>
          </p:nvSpPr>
          <p:spPr>
            <a:xfrm>
              <a:off x="8152139"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5"/>
            <p:cNvSpPr/>
            <p:nvPr/>
          </p:nvSpPr>
          <p:spPr>
            <a:xfrm>
              <a:off x="8152139"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5"/>
            <p:cNvSpPr/>
            <p:nvPr/>
          </p:nvSpPr>
          <p:spPr>
            <a:xfrm>
              <a:off x="8152139"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5"/>
            <p:cNvSpPr/>
            <p:nvPr/>
          </p:nvSpPr>
          <p:spPr>
            <a:xfrm>
              <a:off x="8152139"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5"/>
            <p:cNvSpPr/>
            <p:nvPr/>
          </p:nvSpPr>
          <p:spPr>
            <a:xfrm>
              <a:off x="8152139"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5"/>
            <p:cNvSpPr/>
            <p:nvPr/>
          </p:nvSpPr>
          <p:spPr>
            <a:xfrm>
              <a:off x="8152139"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5"/>
            <p:cNvSpPr/>
            <p:nvPr/>
          </p:nvSpPr>
          <p:spPr>
            <a:xfrm>
              <a:off x="8152139"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5"/>
            <p:cNvSpPr/>
            <p:nvPr/>
          </p:nvSpPr>
          <p:spPr>
            <a:xfrm>
              <a:off x="8152139"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5"/>
            <p:cNvSpPr/>
            <p:nvPr/>
          </p:nvSpPr>
          <p:spPr>
            <a:xfrm>
              <a:off x="8152139"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5"/>
            <p:cNvSpPr/>
            <p:nvPr/>
          </p:nvSpPr>
          <p:spPr>
            <a:xfrm>
              <a:off x="8152139"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5"/>
            <p:cNvSpPr/>
            <p:nvPr/>
          </p:nvSpPr>
          <p:spPr>
            <a:xfrm>
              <a:off x="8240928"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5"/>
            <p:cNvSpPr/>
            <p:nvPr/>
          </p:nvSpPr>
          <p:spPr>
            <a:xfrm>
              <a:off x="8240928"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5"/>
            <p:cNvSpPr/>
            <p:nvPr/>
          </p:nvSpPr>
          <p:spPr>
            <a:xfrm>
              <a:off x="8240928"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5"/>
            <p:cNvSpPr/>
            <p:nvPr/>
          </p:nvSpPr>
          <p:spPr>
            <a:xfrm>
              <a:off x="8240928"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5"/>
            <p:cNvSpPr/>
            <p:nvPr/>
          </p:nvSpPr>
          <p:spPr>
            <a:xfrm>
              <a:off x="8240928"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5"/>
            <p:cNvSpPr/>
            <p:nvPr/>
          </p:nvSpPr>
          <p:spPr>
            <a:xfrm>
              <a:off x="8240928"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5"/>
            <p:cNvSpPr/>
            <p:nvPr/>
          </p:nvSpPr>
          <p:spPr>
            <a:xfrm>
              <a:off x="8240928"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5"/>
            <p:cNvSpPr/>
            <p:nvPr/>
          </p:nvSpPr>
          <p:spPr>
            <a:xfrm>
              <a:off x="8240928"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5"/>
            <p:cNvSpPr/>
            <p:nvPr/>
          </p:nvSpPr>
          <p:spPr>
            <a:xfrm>
              <a:off x="8240928"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5"/>
            <p:cNvSpPr/>
            <p:nvPr/>
          </p:nvSpPr>
          <p:spPr>
            <a:xfrm>
              <a:off x="8240928"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5"/>
            <p:cNvSpPr/>
            <p:nvPr/>
          </p:nvSpPr>
          <p:spPr>
            <a:xfrm>
              <a:off x="8240928"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5"/>
            <p:cNvSpPr/>
            <p:nvPr/>
          </p:nvSpPr>
          <p:spPr>
            <a:xfrm>
              <a:off x="8240928"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5"/>
            <p:cNvSpPr/>
            <p:nvPr/>
          </p:nvSpPr>
          <p:spPr>
            <a:xfrm>
              <a:off x="8240928"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5"/>
            <p:cNvSpPr/>
            <p:nvPr/>
          </p:nvSpPr>
          <p:spPr>
            <a:xfrm>
              <a:off x="6465144"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5"/>
            <p:cNvSpPr/>
            <p:nvPr/>
          </p:nvSpPr>
          <p:spPr>
            <a:xfrm>
              <a:off x="6553933"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5"/>
            <p:cNvSpPr/>
            <p:nvPr/>
          </p:nvSpPr>
          <p:spPr>
            <a:xfrm>
              <a:off x="6642723"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5"/>
            <p:cNvSpPr/>
            <p:nvPr/>
          </p:nvSpPr>
          <p:spPr>
            <a:xfrm>
              <a:off x="6731512"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5"/>
            <p:cNvSpPr/>
            <p:nvPr/>
          </p:nvSpPr>
          <p:spPr>
            <a:xfrm>
              <a:off x="6820301"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5"/>
            <p:cNvSpPr/>
            <p:nvPr/>
          </p:nvSpPr>
          <p:spPr>
            <a:xfrm>
              <a:off x="6909090"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5"/>
            <p:cNvSpPr/>
            <p:nvPr/>
          </p:nvSpPr>
          <p:spPr>
            <a:xfrm>
              <a:off x="6997879"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5"/>
            <p:cNvSpPr/>
            <p:nvPr/>
          </p:nvSpPr>
          <p:spPr>
            <a:xfrm>
              <a:off x="7086668"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5"/>
            <p:cNvSpPr/>
            <p:nvPr/>
          </p:nvSpPr>
          <p:spPr>
            <a:xfrm>
              <a:off x="7175458"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5"/>
            <p:cNvSpPr/>
            <p:nvPr/>
          </p:nvSpPr>
          <p:spPr>
            <a:xfrm>
              <a:off x="7264247"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5"/>
            <p:cNvSpPr/>
            <p:nvPr/>
          </p:nvSpPr>
          <p:spPr>
            <a:xfrm>
              <a:off x="7353036"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5"/>
            <p:cNvSpPr/>
            <p:nvPr/>
          </p:nvSpPr>
          <p:spPr>
            <a:xfrm>
              <a:off x="7441825"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5"/>
            <p:cNvSpPr/>
            <p:nvPr/>
          </p:nvSpPr>
          <p:spPr>
            <a:xfrm>
              <a:off x="7530614"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5"/>
            <p:cNvSpPr/>
            <p:nvPr/>
          </p:nvSpPr>
          <p:spPr>
            <a:xfrm>
              <a:off x="7619404"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5"/>
            <p:cNvSpPr/>
            <p:nvPr/>
          </p:nvSpPr>
          <p:spPr>
            <a:xfrm>
              <a:off x="7708193"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5"/>
            <p:cNvSpPr/>
            <p:nvPr/>
          </p:nvSpPr>
          <p:spPr>
            <a:xfrm>
              <a:off x="7796982"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5"/>
            <p:cNvSpPr/>
            <p:nvPr/>
          </p:nvSpPr>
          <p:spPr>
            <a:xfrm>
              <a:off x="7885771"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5"/>
            <p:cNvSpPr/>
            <p:nvPr/>
          </p:nvSpPr>
          <p:spPr>
            <a:xfrm>
              <a:off x="7974560"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5"/>
            <p:cNvSpPr/>
            <p:nvPr/>
          </p:nvSpPr>
          <p:spPr>
            <a:xfrm>
              <a:off x="8063349"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5"/>
            <p:cNvSpPr/>
            <p:nvPr/>
          </p:nvSpPr>
          <p:spPr>
            <a:xfrm>
              <a:off x="8152139"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5"/>
            <p:cNvSpPr/>
            <p:nvPr/>
          </p:nvSpPr>
          <p:spPr>
            <a:xfrm>
              <a:off x="8240928"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5"/>
            <p:cNvSpPr/>
            <p:nvPr/>
          </p:nvSpPr>
          <p:spPr>
            <a:xfrm>
              <a:off x="6465144"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5"/>
            <p:cNvSpPr/>
            <p:nvPr/>
          </p:nvSpPr>
          <p:spPr>
            <a:xfrm>
              <a:off x="6553933"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5"/>
            <p:cNvSpPr/>
            <p:nvPr/>
          </p:nvSpPr>
          <p:spPr>
            <a:xfrm>
              <a:off x="6642723"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5"/>
            <p:cNvSpPr/>
            <p:nvPr/>
          </p:nvSpPr>
          <p:spPr>
            <a:xfrm>
              <a:off x="6731512"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5"/>
            <p:cNvSpPr/>
            <p:nvPr/>
          </p:nvSpPr>
          <p:spPr>
            <a:xfrm>
              <a:off x="6820301"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5"/>
            <p:cNvSpPr/>
            <p:nvPr/>
          </p:nvSpPr>
          <p:spPr>
            <a:xfrm>
              <a:off x="6909090"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5"/>
            <p:cNvSpPr/>
            <p:nvPr/>
          </p:nvSpPr>
          <p:spPr>
            <a:xfrm>
              <a:off x="6997879"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5"/>
            <p:cNvSpPr/>
            <p:nvPr/>
          </p:nvSpPr>
          <p:spPr>
            <a:xfrm>
              <a:off x="7086668"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5"/>
            <p:cNvSpPr/>
            <p:nvPr/>
          </p:nvSpPr>
          <p:spPr>
            <a:xfrm>
              <a:off x="7175458"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5"/>
            <p:cNvSpPr/>
            <p:nvPr/>
          </p:nvSpPr>
          <p:spPr>
            <a:xfrm>
              <a:off x="7264247"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5"/>
            <p:cNvSpPr/>
            <p:nvPr/>
          </p:nvSpPr>
          <p:spPr>
            <a:xfrm>
              <a:off x="7353036"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5"/>
            <p:cNvSpPr/>
            <p:nvPr/>
          </p:nvSpPr>
          <p:spPr>
            <a:xfrm>
              <a:off x="7441825"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5"/>
            <p:cNvSpPr/>
            <p:nvPr/>
          </p:nvSpPr>
          <p:spPr>
            <a:xfrm>
              <a:off x="7530614"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5"/>
            <p:cNvSpPr/>
            <p:nvPr/>
          </p:nvSpPr>
          <p:spPr>
            <a:xfrm>
              <a:off x="7619404"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5"/>
            <p:cNvSpPr/>
            <p:nvPr/>
          </p:nvSpPr>
          <p:spPr>
            <a:xfrm>
              <a:off x="7708193"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5"/>
            <p:cNvSpPr/>
            <p:nvPr/>
          </p:nvSpPr>
          <p:spPr>
            <a:xfrm>
              <a:off x="7796982"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5"/>
            <p:cNvSpPr/>
            <p:nvPr/>
          </p:nvSpPr>
          <p:spPr>
            <a:xfrm>
              <a:off x="7885771"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5"/>
            <p:cNvSpPr/>
            <p:nvPr/>
          </p:nvSpPr>
          <p:spPr>
            <a:xfrm>
              <a:off x="7974560"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5"/>
            <p:cNvSpPr/>
            <p:nvPr/>
          </p:nvSpPr>
          <p:spPr>
            <a:xfrm>
              <a:off x="8063349"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5"/>
            <p:cNvSpPr/>
            <p:nvPr/>
          </p:nvSpPr>
          <p:spPr>
            <a:xfrm>
              <a:off x="8152139"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5"/>
            <p:cNvSpPr/>
            <p:nvPr/>
          </p:nvSpPr>
          <p:spPr>
            <a:xfrm>
              <a:off x="8240928"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5"/>
            <p:cNvSpPr/>
            <p:nvPr/>
          </p:nvSpPr>
          <p:spPr>
            <a:xfrm>
              <a:off x="8333217"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5"/>
            <p:cNvSpPr/>
            <p:nvPr/>
          </p:nvSpPr>
          <p:spPr>
            <a:xfrm>
              <a:off x="8333217"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5"/>
            <p:cNvSpPr/>
            <p:nvPr/>
          </p:nvSpPr>
          <p:spPr>
            <a:xfrm>
              <a:off x="8333217"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5"/>
            <p:cNvSpPr/>
            <p:nvPr/>
          </p:nvSpPr>
          <p:spPr>
            <a:xfrm>
              <a:off x="8333217"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5"/>
            <p:cNvSpPr/>
            <p:nvPr/>
          </p:nvSpPr>
          <p:spPr>
            <a:xfrm>
              <a:off x="8333217"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5"/>
            <p:cNvSpPr/>
            <p:nvPr/>
          </p:nvSpPr>
          <p:spPr>
            <a:xfrm>
              <a:off x="8333217"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5"/>
            <p:cNvSpPr/>
            <p:nvPr/>
          </p:nvSpPr>
          <p:spPr>
            <a:xfrm>
              <a:off x="8333217"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5"/>
            <p:cNvSpPr/>
            <p:nvPr/>
          </p:nvSpPr>
          <p:spPr>
            <a:xfrm>
              <a:off x="8333217"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5"/>
            <p:cNvSpPr/>
            <p:nvPr/>
          </p:nvSpPr>
          <p:spPr>
            <a:xfrm>
              <a:off x="8333217"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5"/>
            <p:cNvSpPr/>
            <p:nvPr/>
          </p:nvSpPr>
          <p:spPr>
            <a:xfrm>
              <a:off x="8333217"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5"/>
            <p:cNvSpPr/>
            <p:nvPr/>
          </p:nvSpPr>
          <p:spPr>
            <a:xfrm>
              <a:off x="8333217"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5"/>
            <p:cNvSpPr/>
            <p:nvPr/>
          </p:nvSpPr>
          <p:spPr>
            <a:xfrm>
              <a:off x="8333217"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5"/>
            <p:cNvSpPr/>
            <p:nvPr/>
          </p:nvSpPr>
          <p:spPr>
            <a:xfrm>
              <a:off x="8333217"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5"/>
            <p:cNvSpPr/>
            <p:nvPr/>
          </p:nvSpPr>
          <p:spPr>
            <a:xfrm>
              <a:off x="8333217"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5"/>
            <p:cNvSpPr/>
            <p:nvPr/>
          </p:nvSpPr>
          <p:spPr>
            <a:xfrm>
              <a:off x="8333217"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5"/>
            <p:cNvSpPr/>
            <p:nvPr/>
          </p:nvSpPr>
          <p:spPr>
            <a:xfrm>
              <a:off x="6376355"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5"/>
            <p:cNvSpPr/>
            <p:nvPr/>
          </p:nvSpPr>
          <p:spPr>
            <a:xfrm>
              <a:off x="6376355"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5"/>
            <p:cNvSpPr/>
            <p:nvPr/>
          </p:nvSpPr>
          <p:spPr>
            <a:xfrm>
              <a:off x="6376355"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5"/>
            <p:cNvSpPr/>
            <p:nvPr/>
          </p:nvSpPr>
          <p:spPr>
            <a:xfrm>
              <a:off x="6376355"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5"/>
            <p:cNvSpPr/>
            <p:nvPr/>
          </p:nvSpPr>
          <p:spPr>
            <a:xfrm>
              <a:off x="6376355"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5"/>
            <p:cNvSpPr/>
            <p:nvPr/>
          </p:nvSpPr>
          <p:spPr>
            <a:xfrm>
              <a:off x="6376355"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5"/>
            <p:cNvSpPr/>
            <p:nvPr/>
          </p:nvSpPr>
          <p:spPr>
            <a:xfrm>
              <a:off x="6376355"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5"/>
            <p:cNvSpPr/>
            <p:nvPr/>
          </p:nvSpPr>
          <p:spPr>
            <a:xfrm>
              <a:off x="6376355"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5"/>
            <p:cNvSpPr/>
            <p:nvPr/>
          </p:nvSpPr>
          <p:spPr>
            <a:xfrm>
              <a:off x="6376355"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5"/>
            <p:cNvSpPr/>
            <p:nvPr/>
          </p:nvSpPr>
          <p:spPr>
            <a:xfrm>
              <a:off x="6376355"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5"/>
            <p:cNvSpPr/>
            <p:nvPr/>
          </p:nvSpPr>
          <p:spPr>
            <a:xfrm>
              <a:off x="6376355"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5"/>
            <p:cNvSpPr/>
            <p:nvPr/>
          </p:nvSpPr>
          <p:spPr>
            <a:xfrm>
              <a:off x="6376355"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5"/>
            <p:cNvSpPr/>
            <p:nvPr/>
          </p:nvSpPr>
          <p:spPr>
            <a:xfrm>
              <a:off x="6376355"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5"/>
            <p:cNvSpPr/>
            <p:nvPr/>
          </p:nvSpPr>
          <p:spPr>
            <a:xfrm>
              <a:off x="6376355"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5"/>
            <p:cNvSpPr/>
            <p:nvPr/>
          </p:nvSpPr>
          <p:spPr>
            <a:xfrm>
              <a:off x="6376355"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5"/>
            <p:cNvSpPr/>
            <p:nvPr/>
          </p:nvSpPr>
          <p:spPr>
            <a:xfrm>
              <a:off x="6287566"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5"/>
            <p:cNvSpPr/>
            <p:nvPr/>
          </p:nvSpPr>
          <p:spPr>
            <a:xfrm>
              <a:off x="6287566"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5"/>
            <p:cNvSpPr/>
            <p:nvPr/>
          </p:nvSpPr>
          <p:spPr>
            <a:xfrm>
              <a:off x="6287566"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5"/>
            <p:cNvSpPr/>
            <p:nvPr/>
          </p:nvSpPr>
          <p:spPr>
            <a:xfrm>
              <a:off x="6287566"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5"/>
            <p:cNvSpPr/>
            <p:nvPr/>
          </p:nvSpPr>
          <p:spPr>
            <a:xfrm>
              <a:off x="6287566"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5"/>
            <p:cNvSpPr/>
            <p:nvPr/>
          </p:nvSpPr>
          <p:spPr>
            <a:xfrm>
              <a:off x="6287566"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5"/>
            <p:cNvSpPr/>
            <p:nvPr/>
          </p:nvSpPr>
          <p:spPr>
            <a:xfrm>
              <a:off x="6287566"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5"/>
            <p:cNvSpPr/>
            <p:nvPr/>
          </p:nvSpPr>
          <p:spPr>
            <a:xfrm>
              <a:off x="6287566"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5"/>
            <p:cNvSpPr/>
            <p:nvPr/>
          </p:nvSpPr>
          <p:spPr>
            <a:xfrm>
              <a:off x="6287566"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5"/>
            <p:cNvSpPr/>
            <p:nvPr/>
          </p:nvSpPr>
          <p:spPr>
            <a:xfrm>
              <a:off x="6287566"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5"/>
            <p:cNvSpPr/>
            <p:nvPr/>
          </p:nvSpPr>
          <p:spPr>
            <a:xfrm>
              <a:off x="6287566"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5"/>
            <p:cNvSpPr/>
            <p:nvPr/>
          </p:nvSpPr>
          <p:spPr>
            <a:xfrm>
              <a:off x="6287566"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5"/>
            <p:cNvSpPr/>
            <p:nvPr/>
          </p:nvSpPr>
          <p:spPr>
            <a:xfrm>
              <a:off x="6287566"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5"/>
            <p:cNvSpPr/>
            <p:nvPr/>
          </p:nvSpPr>
          <p:spPr>
            <a:xfrm>
              <a:off x="6287566"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5"/>
            <p:cNvSpPr/>
            <p:nvPr/>
          </p:nvSpPr>
          <p:spPr>
            <a:xfrm>
              <a:off x="6287566"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5"/>
            <p:cNvSpPr/>
            <p:nvPr/>
          </p:nvSpPr>
          <p:spPr>
            <a:xfrm>
              <a:off x="6198777"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5"/>
            <p:cNvSpPr/>
            <p:nvPr/>
          </p:nvSpPr>
          <p:spPr>
            <a:xfrm>
              <a:off x="6198777"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5"/>
            <p:cNvSpPr/>
            <p:nvPr/>
          </p:nvSpPr>
          <p:spPr>
            <a:xfrm>
              <a:off x="6198777"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5"/>
            <p:cNvSpPr/>
            <p:nvPr/>
          </p:nvSpPr>
          <p:spPr>
            <a:xfrm>
              <a:off x="6198777"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5"/>
            <p:cNvSpPr/>
            <p:nvPr/>
          </p:nvSpPr>
          <p:spPr>
            <a:xfrm>
              <a:off x="6198777"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5"/>
            <p:cNvSpPr/>
            <p:nvPr/>
          </p:nvSpPr>
          <p:spPr>
            <a:xfrm>
              <a:off x="6198777"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5"/>
            <p:cNvSpPr/>
            <p:nvPr/>
          </p:nvSpPr>
          <p:spPr>
            <a:xfrm>
              <a:off x="6198777"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5"/>
            <p:cNvSpPr/>
            <p:nvPr/>
          </p:nvSpPr>
          <p:spPr>
            <a:xfrm>
              <a:off x="6198777"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5"/>
            <p:cNvSpPr/>
            <p:nvPr/>
          </p:nvSpPr>
          <p:spPr>
            <a:xfrm>
              <a:off x="6198777"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5"/>
            <p:cNvSpPr/>
            <p:nvPr/>
          </p:nvSpPr>
          <p:spPr>
            <a:xfrm>
              <a:off x="6198777"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5"/>
            <p:cNvSpPr/>
            <p:nvPr/>
          </p:nvSpPr>
          <p:spPr>
            <a:xfrm>
              <a:off x="6198777"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5"/>
            <p:cNvSpPr/>
            <p:nvPr/>
          </p:nvSpPr>
          <p:spPr>
            <a:xfrm>
              <a:off x="6198777"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45"/>
            <p:cNvSpPr/>
            <p:nvPr/>
          </p:nvSpPr>
          <p:spPr>
            <a:xfrm>
              <a:off x="6198777"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5"/>
            <p:cNvSpPr/>
            <p:nvPr/>
          </p:nvSpPr>
          <p:spPr>
            <a:xfrm>
              <a:off x="6198777"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5"/>
            <p:cNvSpPr/>
            <p:nvPr/>
          </p:nvSpPr>
          <p:spPr>
            <a:xfrm>
              <a:off x="6198777"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5"/>
            <p:cNvSpPr/>
            <p:nvPr/>
          </p:nvSpPr>
          <p:spPr>
            <a:xfrm>
              <a:off x="4246471"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5"/>
            <p:cNvSpPr/>
            <p:nvPr/>
          </p:nvSpPr>
          <p:spPr>
            <a:xfrm>
              <a:off x="4335261"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5"/>
            <p:cNvSpPr/>
            <p:nvPr/>
          </p:nvSpPr>
          <p:spPr>
            <a:xfrm>
              <a:off x="4424050"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5"/>
            <p:cNvSpPr/>
            <p:nvPr/>
          </p:nvSpPr>
          <p:spPr>
            <a:xfrm>
              <a:off x="4512839"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5"/>
            <p:cNvSpPr/>
            <p:nvPr/>
          </p:nvSpPr>
          <p:spPr>
            <a:xfrm>
              <a:off x="4601628"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5"/>
            <p:cNvSpPr/>
            <p:nvPr/>
          </p:nvSpPr>
          <p:spPr>
            <a:xfrm>
              <a:off x="4690417"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5"/>
            <p:cNvSpPr/>
            <p:nvPr/>
          </p:nvSpPr>
          <p:spPr>
            <a:xfrm>
              <a:off x="4246471"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5"/>
            <p:cNvSpPr/>
            <p:nvPr/>
          </p:nvSpPr>
          <p:spPr>
            <a:xfrm>
              <a:off x="4335261"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5"/>
            <p:cNvSpPr/>
            <p:nvPr/>
          </p:nvSpPr>
          <p:spPr>
            <a:xfrm>
              <a:off x="4424050"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5"/>
            <p:cNvSpPr/>
            <p:nvPr/>
          </p:nvSpPr>
          <p:spPr>
            <a:xfrm>
              <a:off x="4512839"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5"/>
            <p:cNvSpPr/>
            <p:nvPr/>
          </p:nvSpPr>
          <p:spPr>
            <a:xfrm>
              <a:off x="4601628"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5"/>
            <p:cNvSpPr/>
            <p:nvPr/>
          </p:nvSpPr>
          <p:spPr>
            <a:xfrm>
              <a:off x="4690417"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5"/>
            <p:cNvSpPr/>
            <p:nvPr/>
          </p:nvSpPr>
          <p:spPr>
            <a:xfrm>
              <a:off x="4246471"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5"/>
            <p:cNvSpPr/>
            <p:nvPr/>
          </p:nvSpPr>
          <p:spPr>
            <a:xfrm>
              <a:off x="4335261"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5"/>
            <p:cNvSpPr/>
            <p:nvPr/>
          </p:nvSpPr>
          <p:spPr>
            <a:xfrm>
              <a:off x="4424050"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5"/>
            <p:cNvSpPr/>
            <p:nvPr/>
          </p:nvSpPr>
          <p:spPr>
            <a:xfrm>
              <a:off x="4512839"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5"/>
            <p:cNvSpPr/>
            <p:nvPr/>
          </p:nvSpPr>
          <p:spPr>
            <a:xfrm>
              <a:off x="4601628"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5"/>
            <p:cNvSpPr/>
            <p:nvPr/>
          </p:nvSpPr>
          <p:spPr>
            <a:xfrm>
              <a:off x="4690417"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5"/>
            <p:cNvSpPr/>
            <p:nvPr/>
          </p:nvSpPr>
          <p:spPr>
            <a:xfrm>
              <a:off x="4246471"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5"/>
            <p:cNvSpPr/>
            <p:nvPr/>
          </p:nvSpPr>
          <p:spPr>
            <a:xfrm>
              <a:off x="4335261"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5"/>
            <p:cNvSpPr/>
            <p:nvPr/>
          </p:nvSpPr>
          <p:spPr>
            <a:xfrm>
              <a:off x="4424050"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5"/>
            <p:cNvSpPr/>
            <p:nvPr/>
          </p:nvSpPr>
          <p:spPr>
            <a:xfrm>
              <a:off x="4512839"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5"/>
            <p:cNvSpPr/>
            <p:nvPr/>
          </p:nvSpPr>
          <p:spPr>
            <a:xfrm>
              <a:off x="4601628"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5"/>
            <p:cNvSpPr/>
            <p:nvPr/>
          </p:nvSpPr>
          <p:spPr>
            <a:xfrm>
              <a:off x="4690417"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5"/>
            <p:cNvSpPr/>
            <p:nvPr/>
          </p:nvSpPr>
          <p:spPr>
            <a:xfrm>
              <a:off x="4246471"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5"/>
            <p:cNvSpPr/>
            <p:nvPr/>
          </p:nvSpPr>
          <p:spPr>
            <a:xfrm>
              <a:off x="4335261"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5"/>
            <p:cNvSpPr/>
            <p:nvPr/>
          </p:nvSpPr>
          <p:spPr>
            <a:xfrm>
              <a:off x="4424050"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5"/>
            <p:cNvSpPr/>
            <p:nvPr/>
          </p:nvSpPr>
          <p:spPr>
            <a:xfrm>
              <a:off x="4512839"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5"/>
            <p:cNvSpPr/>
            <p:nvPr/>
          </p:nvSpPr>
          <p:spPr>
            <a:xfrm>
              <a:off x="4601628"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5"/>
            <p:cNvSpPr/>
            <p:nvPr/>
          </p:nvSpPr>
          <p:spPr>
            <a:xfrm>
              <a:off x="4690417"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5"/>
            <p:cNvSpPr/>
            <p:nvPr/>
          </p:nvSpPr>
          <p:spPr>
            <a:xfrm>
              <a:off x="4246471"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5"/>
            <p:cNvSpPr/>
            <p:nvPr/>
          </p:nvSpPr>
          <p:spPr>
            <a:xfrm>
              <a:off x="4335261"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5"/>
            <p:cNvSpPr/>
            <p:nvPr/>
          </p:nvSpPr>
          <p:spPr>
            <a:xfrm>
              <a:off x="4424050"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5"/>
            <p:cNvSpPr/>
            <p:nvPr/>
          </p:nvSpPr>
          <p:spPr>
            <a:xfrm>
              <a:off x="4512839"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5"/>
            <p:cNvSpPr/>
            <p:nvPr/>
          </p:nvSpPr>
          <p:spPr>
            <a:xfrm>
              <a:off x="4601628"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5"/>
            <p:cNvSpPr/>
            <p:nvPr/>
          </p:nvSpPr>
          <p:spPr>
            <a:xfrm>
              <a:off x="4690417"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5"/>
            <p:cNvSpPr/>
            <p:nvPr/>
          </p:nvSpPr>
          <p:spPr>
            <a:xfrm>
              <a:off x="4246471"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5"/>
            <p:cNvSpPr/>
            <p:nvPr/>
          </p:nvSpPr>
          <p:spPr>
            <a:xfrm>
              <a:off x="4335261"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5"/>
            <p:cNvSpPr/>
            <p:nvPr/>
          </p:nvSpPr>
          <p:spPr>
            <a:xfrm>
              <a:off x="4424050"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5"/>
            <p:cNvSpPr/>
            <p:nvPr/>
          </p:nvSpPr>
          <p:spPr>
            <a:xfrm>
              <a:off x="4512839"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5"/>
            <p:cNvSpPr/>
            <p:nvPr/>
          </p:nvSpPr>
          <p:spPr>
            <a:xfrm>
              <a:off x="4601628"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5"/>
            <p:cNvSpPr/>
            <p:nvPr/>
          </p:nvSpPr>
          <p:spPr>
            <a:xfrm>
              <a:off x="4690417"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5"/>
            <p:cNvSpPr/>
            <p:nvPr/>
          </p:nvSpPr>
          <p:spPr>
            <a:xfrm>
              <a:off x="4246471"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5"/>
            <p:cNvSpPr/>
            <p:nvPr/>
          </p:nvSpPr>
          <p:spPr>
            <a:xfrm>
              <a:off x="4335261"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5"/>
            <p:cNvSpPr/>
            <p:nvPr/>
          </p:nvSpPr>
          <p:spPr>
            <a:xfrm>
              <a:off x="4424050"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5"/>
            <p:cNvSpPr/>
            <p:nvPr/>
          </p:nvSpPr>
          <p:spPr>
            <a:xfrm>
              <a:off x="4512839"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45"/>
            <p:cNvSpPr/>
            <p:nvPr/>
          </p:nvSpPr>
          <p:spPr>
            <a:xfrm>
              <a:off x="4601628"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5"/>
            <p:cNvSpPr/>
            <p:nvPr/>
          </p:nvSpPr>
          <p:spPr>
            <a:xfrm>
              <a:off x="4690417"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5"/>
            <p:cNvSpPr/>
            <p:nvPr/>
          </p:nvSpPr>
          <p:spPr>
            <a:xfrm>
              <a:off x="4246471"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5"/>
            <p:cNvSpPr/>
            <p:nvPr/>
          </p:nvSpPr>
          <p:spPr>
            <a:xfrm>
              <a:off x="4335261"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5"/>
            <p:cNvSpPr/>
            <p:nvPr/>
          </p:nvSpPr>
          <p:spPr>
            <a:xfrm>
              <a:off x="4424050"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5"/>
            <p:cNvSpPr/>
            <p:nvPr/>
          </p:nvSpPr>
          <p:spPr>
            <a:xfrm>
              <a:off x="4512839"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5"/>
            <p:cNvSpPr/>
            <p:nvPr/>
          </p:nvSpPr>
          <p:spPr>
            <a:xfrm>
              <a:off x="4601628"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5"/>
            <p:cNvSpPr/>
            <p:nvPr/>
          </p:nvSpPr>
          <p:spPr>
            <a:xfrm>
              <a:off x="4690417"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5"/>
            <p:cNvSpPr/>
            <p:nvPr/>
          </p:nvSpPr>
          <p:spPr>
            <a:xfrm>
              <a:off x="4246471"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5"/>
            <p:cNvSpPr/>
            <p:nvPr/>
          </p:nvSpPr>
          <p:spPr>
            <a:xfrm>
              <a:off x="4335261"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5"/>
            <p:cNvSpPr/>
            <p:nvPr/>
          </p:nvSpPr>
          <p:spPr>
            <a:xfrm>
              <a:off x="4424050"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5"/>
            <p:cNvSpPr/>
            <p:nvPr/>
          </p:nvSpPr>
          <p:spPr>
            <a:xfrm>
              <a:off x="4512839"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5"/>
            <p:cNvSpPr/>
            <p:nvPr/>
          </p:nvSpPr>
          <p:spPr>
            <a:xfrm>
              <a:off x="4601628"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5"/>
            <p:cNvSpPr/>
            <p:nvPr/>
          </p:nvSpPr>
          <p:spPr>
            <a:xfrm>
              <a:off x="4690417"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5"/>
            <p:cNvSpPr/>
            <p:nvPr/>
          </p:nvSpPr>
          <p:spPr>
            <a:xfrm>
              <a:off x="4246471"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5"/>
            <p:cNvSpPr/>
            <p:nvPr/>
          </p:nvSpPr>
          <p:spPr>
            <a:xfrm>
              <a:off x="4335261"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5"/>
            <p:cNvSpPr/>
            <p:nvPr/>
          </p:nvSpPr>
          <p:spPr>
            <a:xfrm>
              <a:off x="4424050"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5"/>
            <p:cNvSpPr/>
            <p:nvPr/>
          </p:nvSpPr>
          <p:spPr>
            <a:xfrm>
              <a:off x="4512839"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5"/>
            <p:cNvSpPr/>
            <p:nvPr/>
          </p:nvSpPr>
          <p:spPr>
            <a:xfrm>
              <a:off x="4601628"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5"/>
            <p:cNvSpPr/>
            <p:nvPr/>
          </p:nvSpPr>
          <p:spPr>
            <a:xfrm>
              <a:off x="4690417"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5"/>
            <p:cNvSpPr/>
            <p:nvPr/>
          </p:nvSpPr>
          <p:spPr>
            <a:xfrm>
              <a:off x="4246471"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5"/>
            <p:cNvSpPr/>
            <p:nvPr/>
          </p:nvSpPr>
          <p:spPr>
            <a:xfrm>
              <a:off x="4335261"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45"/>
            <p:cNvSpPr/>
            <p:nvPr/>
          </p:nvSpPr>
          <p:spPr>
            <a:xfrm>
              <a:off x="4424050"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5"/>
            <p:cNvSpPr/>
            <p:nvPr/>
          </p:nvSpPr>
          <p:spPr>
            <a:xfrm>
              <a:off x="4512839"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5"/>
            <p:cNvSpPr/>
            <p:nvPr/>
          </p:nvSpPr>
          <p:spPr>
            <a:xfrm>
              <a:off x="4601628"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5"/>
            <p:cNvSpPr/>
            <p:nvPr/>
          </p:nvSpPr>
          <p:spPr>
            <a:xfrm>
              <a:off x="4690417"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5"/>
            <p:cNvSpPr/>
            <p:nvPr/>
          </p:nvSpPr>
          <p:spPr>
            <a:xfrm>
              <a:off x="4246471"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5"/>
            <p:cNvSpPr/>
            <p:nvPr/>
          </p:nvSpPr>
          <p:spPr>
            <a:xfrm>
              <a:off x="4335261"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5"/>
            <p:cNvSpPr/>
            <p:nvPr/>
          </p:nvSpPr>
          <p:spPr>
            <a:xfrm>
              <a:off x="4424050"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5"/>
            <p:cNvSpPr/>
            <p:nvPr/>
          </p:nvSpPr>
          <p:spPr>
            <a:xfrm>
              <a:off x="4512839"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45"/>
            <p:cNvSpPr/>
            <p:nvPr/>
          </p:nvSpPr>
          <p:spPr>
            <a:xfrm>
              <a:off x="4601628"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5"/>
            <p:cNvSpPr/>
            <p:nvPr/>
          </p:nvSpPr>
          <p:spPr>
            <a:xfrm>
              <a:off x="4690417"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5"/>
            <p:cNvSpPr/>
            <p:nvPr/>
          </p:nvSpPr>
          <p:spPr>
            <a:xfrm>
              <a:off x="4779206"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5"/>
            <p:cNvSpPr/>
            <p:nvPr/>
          </p:nvSpPr>
          <p:spPr>
            <a:xfrm>
              <a:off x="4779206"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5"/>
            <p:cNvSpPr/>
            <p:nvPr/>
          </p:nvSpPr>
          <p:spPr>
            <a:xfrm>
              <a:off x="4779206"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5"/>
            <p:cNvSpPr/>
            <p:nvPr/>
          </p:nvSpPr>
          <p:spPr>
            <a:xfrm>
              <a:off x="4779206"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5"/>
            <p:cNvSpPr/>
            <p:nvPr/>
          </p:nvSpPr>
          <p:spPr>
            <a:xfrm>
              <a:off x="4779206"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5"/>
            <p:cNvSpPr/>
            <p:nvPr/>
          </p:nvSpPr>
          <p:spPr>
            <a:xfrm>
              <a:off x="4779206"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5"/>
            <p:cNvSpPr/>
            <p:nvPr/>
          </p:nvSpPr>
          <p:spPr>
            <a:xfrm>
              <a:off x="4779206"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5"/>
            <p:cNvSpPr/>
            <p:nvPr/>
          </p:nvSpPr>
          <p:spPr>
            <a:xfrm>
              <a:off x="4779206"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5"/>
            <p:cNvSpPr/>
            <p:nvPr/>
          </p:nvSpPr>
          <p:spPr>
            <a:xfrm>
              <a:off x="4779206"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5"/>
            <p:cNvSpPr/>
            <p:nvPr/>
          </p:nvSpPr>
          <p:spPr>
            <a:xfrm>
              <a:off x="4779206"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45"/>
            <p:cNvSpPr/>
            <p:nvPr/>
          </p:nvSpPr>
          <p:spPr>
            <a:xfrm>
              <a:off x="4779206"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45"/>
            <p:cNvSpPr/>
            <p:nvPr/>
          </p:nvSpPr>
          <p:spPr>
            <a:xfrm>
              <a:off x="4779206"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45"/>
            <p:cNvSpPr/>
            <p:nvPr/>
          </p:nvSpPr>
          <p:spPr>
            <a:xfrm>
              <a:off x="4779206"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5"/>
            <p:cNvSpPr/>
            <p:nvPr/>
          </p:nvSpPr>
          <p:spPr>
            <a:xfrm>
              <a:off x="4867996"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5"/>
            <p:cNvSpPr/>
            <p:nvPr/>
          </p:nvSpPr>
          <p:spPr>
            <a:xfrm>
              <a:off x="4867996"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45"/>
            <p:cNvSpPr/>
            <p:nvPr/>
          </p:nvSpPr>
          <p:spPr>
            <a:xfrm>
              <a:off x="4867996"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5"/>
            <p:cNvSpPr/>
            <p:nvPr/>
          </p:nvSpPr>
          <p:spPr>
            <a:xfrm>
              <a:off x="4867996"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45"/>
            <p:cNvSpPr/>
            <p:nvPr/>
          </p:nvSpPr>
          <p:spPr>
            <a:xfrm>
              <a:off x="4867996"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5"/>
            <p:cNvSpPr/>
            <p:nvPr/>
          </p:nvSpPr>
          <p:spPr>
            <a:xfrm>
              <a:off x="4867996"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5"/>
            <p:cNvSpPr/>
            <p:nvPr/>
          </p:nvSpPr>
          <p:spPr>
            <a:xfrm>
              <a:off x="4867996"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5"/>
            <p:cNvSpPr/>
            <p:nvPr/>
          </p:nvSpPr>
          <p:spPr>
            <a:xfrm>
              <a:off x="4867996"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5"/>
            <p:cNvSpPr/>
            <p:nvPr/>
          </p:nvSpPr>
          <p:spPr>
            <a:xfrm>
              <a:off x="4867996"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45"/>
            <p:cNvSpPr/>
            <p:nvPr/>
          </p:nvSpPr>
          <p:spPr>
            <a:xfrm>
              <a:off x="4867996"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5"/>
            <p:cNvSpPr/>
            <p:nvPr/>
          </p:nvSpPr>
          <p:spPr>
            <a:xfrm>
              <a:off x="4867996"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5"/>
            <p:cNvSpPr/>
            <p:nvPr/>
          </p:nvSpPr>
          <p:spPr>
            <a:xfrm>
              <a:off x="4867996"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5"/>
            <p:cNvSpPr/>
            <p:nvPr/>
          </p:nvSpPr>
          <p:spPr>
            <a:xfrm>
              <a:off x="4867996"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5"/>
            <p:cNvSpPr/>
            <p:nvPr/>
          </p:nvSpPr>
          <p:spPr>
            <a:xfrm>
              <a:off x="4956785"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5"/>
            <p:cNvSpPr/>
            <p:nvPr/>
          </p:nvSpPr>
          <p:spPr>
            <a:xfrm>
              <a:off x="4956785"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5"/>
            <p:cNvSpPr/>
            <p:nvPr/>
          </p:nvSpPr>
          <p:spPr>
            <a:xfrm>
              <a:off x="4956785"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5"/>
            <p:cNvSpPr/>
            <p:nvPr/>
          </p:nvSpPr>
          <p:spPr>
            <a:xfrm>
              <a:off x="4956785"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5"/>
            <p:cNvSpPr/>
            <p:nvPr/>
          </p:nvSpPr>
          <p:spPr>
            <a:xfrm>
              <a:off x="4956785"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5"/>
            <p:cNvSpPr/>
            <p:nvPr/>
          </p:nvSpPr>
          <p:spPr>
            <a:xfrm>
              <a:off x="4956785"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45"/>
            <p:cNvSpPr/>
            <p:nvPr/>
          </p:nvSpPr>
          <p:spPr>
            <a:xfrm>
              <a:off x="4956785"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45"/>
            <p:cNvSpPr/>
            <p:nvPr/>
          </p:nvSpPr>
          <p:spPr>
            <a:xfrm>
              <a:off x="4956785"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5"/>
            <p:cNvSpPr/>
            <p:nvPr/>
          </p:nvSpPr>
          <p:spPr>
            <a:xfrm>
              <a:off x="4956785"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5"/>
            <p:cNvSpPr/>
            <p:nvPr/>
          </p:nvSpPr>
          <p:spPr>
            <a:xfrm>
              <a:off x="4956785"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5"/>
            <p:cNvSpPr/>
            <p:nvPr/>
          </p:nvSpPr>
          <p:spPr>
            <a:xfrm>
              <a:off x="4956785"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5"/>
            <p:cNvSpPr/>
            <p:nvPr/>
          </p:nvSpPr>
          <p:spPr>
            <a:xfrm>
              <a:off x="4956785"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5"/>
            <p:cNvSpPr/>
            <p:nvPr/>
          </p:nvSpPr>
          <p:spPr>
            <a:xfrm>
              <a:off x="4956785"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5"/>
            <p:cNvSpPr/>
            <p:nvPr/>
          </p:nvSpPr>
          <p:spPr>
            <a:xfrm>
              <a:off x="5045574"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5"/>
            <p:cNvSpPr/>
            <p:nvPr/>
          </p:nvSpPr>
          <p:spPr>
            <a:xfrm>
              <a:off x="5045574"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45"/>
            <p:cNvSpPr/>
            <p:nvPr/>
          </p:nvSpPr>
          <p:spPr>
            <a:xfrm>
              <a:off x="5045574"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45"/>
            <p:cNvSpPr/>
            <p:nvPr/>
          </p:nvSpPr>
          <p:spPr>
            <a:xfrm>
              <a:off x="5045574"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5"/>
            <p:cNvSpPr/>
            <p:nvPr/>
          </p:nvSpPr>
          <p:spPr>
            <a:xfrm>
              <a:off x="5045574"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5"/>
            <p:cNvSpPr/>
            <p:nvPr/>
          </p:nvSpPr>
          <p:spPr>
            <a:xfrm>
              <a:off x="5045574"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5"/>
            <p:cNvSpPr/>
            <p:nvPr/>
          </p:nvSpPr>
          <p:spPr>
            <a:xfrm>
              <a:off x="5045574"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5"/>
            <p:cNvSpPr/>
            <p:nvPr/>
          </p:nvSpPr>
          <p:spPr>
            <a:xfrm>
              <a:off x="5045574"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5"/>
            <p:cNvSpPr/>
            <p:nvPr/>
          </p:nvSpPr>
          <p:spPr>
            <a:xfrm>
              <a:off x="5045574"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5"/>
            <p:cNvSpPr/>
            <p:nvPr/>
          </p:nvSpPr>
          <p:spPr>
            <a:xfrm>
              <a:off x="5045574"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5"/>
            <p:cNvSpPr/>
            <p:nvPr/>
          </p:nvSpPr>
          <p:spPr>
            <a:xfrm>
              <a:off x="5045574"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5"/>
            <p:cNvSpPr/>
            <p:nvPr/>
          </p:nvSpPr>
          <p:spPr>
            <a:xfrm>
              <a:off x="5045574"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5"/>
            <p:cNvSpPr/>
            <p:nvPr/>
          </p:nvSpPr>
          <p:spPr>
            <a:xfrm>
              <a:off x="5045574"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5"/>
            <p:cNvSpPr/>
            <p:nvPr/>
          </p:nvSpPr>
          <p:spPr>
            <a:xfrm>
              <a:off x="5134363"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5"/>
            <p:cNvSpPr/>
            <p:nvPr/>
          </p:nvSpPr>
          <p:spPr>
            <a:xfrm>
              <a:off x="5134363"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5"/>
            <p:cNvSpPr/>
            <p:nvPr/>
          </p:nvSpPr>
          <p:spPr>
            <a:xfrm>
              <a:off x="5134363"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5"/>
            <p:cNvSpPr/>
            <p:nvPr/>
          </p:nvSpPr>
          <p:spPr>
            <a:xfrm>
              <a:off x="5134363"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5"/>
            <p:cNvSpPr/>
            <p:nvPr/>
          </p:nvSpPr>
          <p:spPr>
            <a:xfrm>
              <a:off x="5134363"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5"/>
            <p:cNvSpPr/>
            <p:nvPr/>
          </p:nvSpPr>
          <p:spPr>
            <a:xfrm>
              <a:off x="5134363"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5"/>
            <p:cNvSpPr/>
            <p:nvPr/>
          </p:nvSpPr>
          <p:spPr>
            <a:xfrm>
              <a:off x="5134363"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5"/>
            <p:cNvSpPr/>
            <p:nvPr/>
          </p:nvSpPr>
          <p:spPr>
            <a:xfrm>
              <a:off x="5134363"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5"/>
            <p:cNvSpPr/>
            <p:nvPr/>
          </p:nvSpPr>
          <p:spPr>
            <a:xfrm>
              <a:off x="5134363"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5"/>
            <p:cNvSpPr/>
            <p:nvPr/>
          </p:nvSpPr>
          <p:spPr>
            <a:xfrm>
              <a:off x="5134363"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5"/>
            <p:cNvSpPr/>
            <p:nvPr/>
          </p:nvSpPr>
          <p:spPr>
            <a:xfrm>
              <a:off x="5134363"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5"/>
            <p:cNvSpPr/>
            <p:nvPr/>
          </p:nvSpPr>
          <p:spPr>
            <a:xfrm>
              <a:off x="5134363"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5"/>
            <p:cNvSpPr/>
            <p:nvPr/>
          </p:nvSpPr>
          <p:spPr>
            <a:xfrm>
              <a:off x="5134363"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5"/>
            <p:cNvSpPr/>
            <p:nvPr/>
          </p:nvSpPr>
          <p:spPr>
            <a:xfrm>
              <a:off x="5223152"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5"/>
            <p:cNvSpPr/>
            <p:nvPr/>
          </p:nvSpPr>
          <p:spPr>
            <a:xfrm>
              <a:off x="5223152"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5"/>
            <p:cNvSpPr/>
            <p:nvPr/>
          </p:nvSpPr>
          <p:spPr>
            <a:xfrm>
              <a:off x="5223152"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5"/>
            <p:cNvSpPr/>
            <p:nvPr/>
          </p:nvSpPr>
          <p:spPr>
            <a:xfrm>
              <a:off x="5223152"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5"/>
            <p:cNvSpPr/>
            <p:nvPr/>
          </p:nvSpPr>
          <p:spPr>
            <a:xfrm>
              <a:off x="5223152"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5"/>
            <p:cNvSpPr/>
            <p:nvPr/>
          </p:nvSpPr>
          <p:spPr>
            <a:xfrm>
              <a:off x="5223152"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5"/>
            <p:cNvSpPr/>
            <p:nvPr/>
          </p:nvSpPr>
          <p:spPr>
            <a:xfrm>
              <a:off x="5223152"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5"/>
            <p:cNvSpPr/>
            <p:nvPr/>
          </p:nvSpPr>
          <p:spPr>
            <a:xfrm>
              <a:off x="5223152"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5"/>
            <p:cNvSpPr/>
            <p:nvPr/>
          </p:nvSpPr>
          <p:spPr>
            <a:xfrm>
              <a:off x="5223152"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5"/>
            <p:cNvSpPr/>
            <p:nvPr/>
          </p:nvSpPr>
          <p:spPr>
            <a:xfrm>
              <a:off x="5223152"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5"/>
            <p:cNvSpPr/>
            <p:nvPr/>
          </p:nvSpPr>
          <p:spPr>
            <a:xfrm>
              <a:off x="5223152"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5"/>
            <p:cNvSpPr/>
            <p:nvPr/>
          </p:nvSpPr>
          <p:spPr>
            <a:xfrm>
              <a:off x="5223152"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5"/>
            <p:cNvSpPr/>
            <p:nvPr/>
          </p:nvSpPr>
          <p:spPr>
            <a:xfrm>
              <a:off x="5223152"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5"/>
            <p:cNvSpPr/>
            <p:nvPr/>
          </p:nvSpPr>
          <p:spPr>
            <a:xfrm>
              <a:off x="5311941"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5"/>
            <p:cNvSpPr/>
            <p:nvPr/>
          </p:nvSpPr>
          <p:spPr>
            <a:xfrm>
              <a:off x="5311941"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5"/>
            <p:cNvSpPr/>
            <p:nvPr/>
          </p:nvSpPr>
          <p:spPr>
            <a:xfrm>
              <a:off x="5311941"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5"/>
            <p:cNvSpPr/>
            <p:nvPr/>
          </p:nvSpPr>
          <p:spPr>
            <a:xfrm>
              <a:off x="5311941"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5"/>
            <p:cNvSpPr/>
            <p:nvPr/>
          </p:nvSpPr>
          <p:spPr>
            <a:xfrm>
              <a:off x="5311941"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5"/>
            <p:cNvSpPr/>
            <p:nvPr/>
          </p:nvSpPr>
          <p:spPr>
            <a:xfrm>
              <a:off x="5311941"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5"/>
            <p:cNvSpPr/>
            <p:nvPr/>
          </p:nvSpPr>
          <p:spPr>
            <a:xfrm>
              <a:off x="5311941"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5"/>
            <p:cNvSpPr/>
            <p:nvPr/>
          </p:nvSpPr>
          <p:spPr>
            <a:xfrm>
              <a:off x="5311941"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5"/>
            <p:cNvSpPr/>
            <p:nvPr/>
          </p:nvSpPr>
          <p:spPr>
            <a:xfrm>
              <a:off x="5311941"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5"/>
            <p:cNvSpPr/>
            <p:nvPr/>
          </p:nvSpPr>
          <p:spPr>
            <a:xfrm>
              <a:off x="5311941"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5"/>
            <p:cNvSpPr/>
            <p:nvPr/>
          </p:nvSpPr>
          <p:spPr>
            <a:xfrm>
              <a:off x="5311941"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5"/>
            <p:cNvSpPr/>
            <p:nvPr/>
          </p:nvSpPr>
          <p:spPr>
            <a:xfrm>
              <a:off x="5311941"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5"/>
            <p:cNvSpPr/>
            <p:nvPr/>
          </p:nvSpPr>
          <p:spPr>
            <a:xfrm>
              <a:off x="5311941"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5"/>
            <p:cNvSpPr/>
            <p:nvPr/>
          </p:nvSpPr>
          <p:spPr>
            <a:xfrm>
              <a:off x="5400731"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5"/>
            <p:cNvSpPr/>
            <p:nvPr/>
          </p:nvSpPr>
          <p:spPr>
            <a:xfrm>
              <a:off x="5400731"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5"/>
            <p:cNvSpPr/>
            <p:nvPr/>
          </p:nvSpPr>
          <p:spPr>
            <a:xfrm>
              <a:off x="5400731"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5"/>
            <p:cNvSpPr/>
            <p:nvPr/>
          </p:nvSpPr>
          <p:spPr>
            <a:xfrm>
              <a:off x="5400731"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5"/>
            <p:cNvSpPr/>
            <p:nvPr/>
          </p:nvSpPr>
          <p:spPr>
            <a:xfrm>
              <a:off x="5400731"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5"/>
            <p:cNvSpPr/>
            <p:nvPr/>
          </p:nvSpPr>
          <p:spPr>
            <a:xfrm>
              <a:off x="5400731"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5"/>
            <p:cNvSpPr/>
            <p:nvPr/>
          </p:nvSpPr>
          <p:spPr>
            <a:xfrm>
              <a:off x="5400731"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5"/>
            <p:cNvSpPr/>
            <p:nvPr/>
          </p:nvSpPr>
          <p:spPr>
            <a:xfrm>
              <a:off x="5400731"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5"/>
            <p:cNvSpPr/>
            <p:nvPr/>
          </p:nvSpPr>
          <p:spPr>
            <a:xfrm>
              <a:off x="5400731"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5"/>
            <p:cNvSpPr/>
            <p:nvPr/>
          </p:nvSpPr>
          <p:spPr>
            <a:xfrm>
              <a:off x="5400731"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5"/>
            <p:cNvSpPr/>
            <p:nvPr/>
          </p:nvSpPr>
          <p:spPr>
            <a:xfrm>
              <a:off x="5400731"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5"/>
            <p:cNvSpPr/>
            <p:nvPr/>
          </p:nvSpPr>
          <p:spPr>
            <a:xfrm>
              <a:off x="5400731"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5"/>
            <p:cNvSpPr/>
            <p:nvPr/>
          </p:nvSpPr>
          <p:spPr>
            <a:xfrm>
              <a:off x="5400731"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5"/>
            <p:cNvSpPr/>
            <p:nvPr/>
          </p:nvSpPr>
          <p:spPr>
            <a:xfrm>
              <a:off x="5489520"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5"/>
            <p:cNvSpPr/>
            <p:nvPr/>
          </p:nvSpPr>
          <p:spPr>
            <a:xfrm>
              <a:off x="5489520"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5"/>
            <p:cNvSpPr/>
            <p:nvPr/>
          </p:nvSpPr>
          <p:spPr>
            <a:xfrm>
              <a:off x="5489520"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5"/>
            <p:cNvSpPr/>
            <p:nvPr/>
          </p:nvSpPr>
          <p:spPr>
            <a:xfrm>
              <a:off x="5489520"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5"/>
            <p:cNvSpPr/>
            <p:nvPr/>
          </p:nvSpPr>
          <p:spPr>
            <a:xfrm>
              <a:off x="5489520"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5"/>
            <p:cNvSpPr/>
            <p:nvPr/>
          </p:nvSpPr>
          <p:spPr>
            <a:xfrm>
              <a:off x="5489520"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5"/>
            <p:cNvSpPr/>
            <p:nvPr/>
          </p:nvSpPr>
          <p:spPr>
            <a:xfrm>
              <a:off x="5489520"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5"/>
            <p:cNvSpPr/>
            <p:nvPr/>
          </p:nvSpPr>
          <p:spPr>
            <a:xfrm>
              <a:off x="5489520"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5"/>
            <p:cNvSpPr/>
            <p:nvPr/>
          </p:nvSpPr>
          <p:spPr>
            <a:xfrm>
              <a:off x="5489520"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5"/>
            <p:cNvSpPr/>
            <p:nvPr/>
          </p:nvSpPr>
          <p:spPr>
            <a:xfrm>
              <a:off x="5489520"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5"/>
            <p:cNvSpPr/>
            <p:nvPr/>
          </p:nvSpPr>
          <p:spPr>
            <a:xfrm>
              <a:off x="5489520"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5"/>
            <p:cNvSpPr/>
            <p:nvPr/>
          </p:nvSpPr>
          <p:spPr>
            <a:xfrm>
              <a:off x="5489520"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5"/>
            <p:cNvSpPr/>
            <p:nvPr/>
          </p:nvSpPr>
          <p:spPr>
            <a:xfrm>
              <a:off x="5489520"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5"/>
            <p:cNvSpPr/>
            <p:nvPr/>
          </p:nvSpPr>
          <p:spPr>
            <a:xfrm>
              <a:off x="5578309"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5"/>
            <p:cNvSpPr/>
            <p:nvPr/>
          </p:nvSpPr>
          <p:spPr>
            <a:xfrm>
              <a:off x="5578309"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5"/>
            <p:cNvSpPr/>
            <p:nvPr/>
          </p:nvSpPr>
          <p:spPr>
            <a:xfrm>
              <a:off x="5578309"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5"/>
            <p:cNvSpPr/>
            <p:nvPr/>
          </p:nvSpPr>
          <p:spPr>
            <a:xfrm>
              <a:off x="5578309"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5"/>
            <p:cNvSpPr/>
            <p:nvPr/>
          </p:nvSpPr>
          <p:spPr>
            <a:xfrm>
              <a:off x="5578309"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45"/>
            <p:cNvSpPr/>
            <p:nvPr/>
          </p:nvSpPr>
          <p:spPr>
            <a:xfrm>
              <a:off x="5578309"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5"/>
            <p:cNvSpPr/>
            <p:nvPr/>
          </p:nvSpPr>
          <p:spPr>
            <a:xfrm>
              <a:off x="5578309"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5"/>
            <p:cNvSpPr/>
            <p:nvPr/>
          </p:nvSpPr>
          <p:spPr>
            <a:xfrm>
              <a:off x="5578309"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5"/>
            <p:cNvSpPr/>
            <p:nvPr/>
          </p:nvSpPr>
          <p:spPr>
            <a:xfrm>
              <a:off x="5578309"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5"/>
            <p:cNvSpPr/>
            <p:nvPr/>
          </p:nvSpPr>
          <p:spPr>
            <a:xfrm>
              <a:off x="5578309"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45"/>
            <p:cNvSpPr/>
            <p:nvPr/>
          </p:nvSpPr>
          <p:spPr>
            <a:xfrm>
              <a:off x="5578309"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45"/>
            <p:cNvSpPr/>
            <p:nvPr/>
          </p:nvSpPr>
          <p:spPr>
            <a:xfrm>
              <a:off x="5578309"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5"/>
            <p:cNvSpPr/>
            <p:nvPr/>
          </p:nvSpPr>
          <p:spPr>
            <a:xfrm>
              <a:off x="5578309"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45"/>
            <p:cNvSpPr/>
            <p:nvPr/>
          </p:nvSpPr>
          <p:spPr>
            <a:xfrm>
              <a:off x="5667098"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45"/>
            <p:cNvSpPr/>
            <p:nvPr/>
          </p:nvSpPr>
          <p:spPr>
            <a:xfrm>
              <a:off x="5667098"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45"/>
            <p:cNvSpPr/>
            <p:nvPr/>
          </p:nvSpPr>
          <p:spPr>
            <a:xfrm>
              <a:off x="5667098"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5"/>
            <p:cNvSpPr/>
            <p:nvPr/>
          </p:nvSpPr>
          <p:spPr>
            <a:xfrm>
              <a:off x="5667098"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5"/>
            <p:cNvSpPr/>
            <p:nvPr/>
          </p:nvSpPr>
          <p:spPr>
            <a:xfrm>
              <a:off x="5667098"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5"/>
            <p:cNvSpPr/>
            <p:nvPr/>
          </p:nvSpPr>
          <p:spPr>
            <a:xfrm>
              <a:off x="5667098"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45"/>
            <p:cNvSpPr/>
            <p:nvPr/>
          </p:nvSpPr>
          <p:spPr>
            <a:xfrm>
              <a:off x="5667098"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45"/>
            <p:cNvSpPr/>
            <p:nvPr/>
          </p:nvSpPr>
          <p:spPr>
            <a:xfrm>
              <a:off x="5667098"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5"/>
            <p:cNvSpPr/>
            <p:nvPr/>
          </p:nvSpPr>
          <p:spPr>
            <a:xfrm>
              <a:off x="5667098"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5"/>
            <p:cNvSpPr/>
            <p:nvPr/>
          </p:nvSpPr>
          <p:spPr>
            <a:xfrm>
              <a:off x="5667098"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5"/>
            <p:cNvSpPr/>
            <p:nvPr/>
          </p:nvSpPr>
          <p:spPr>
            <a:xfrm>
              <a:off x="5667098"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5"/>
            <p:cNvSpPr/>
            <p:nvPr/>
          </p:nvSpPr>
          <p:spPr>
            <a:xfrm>
              <a:off x="5667098"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5"/>
            <p:cNvSpPr/>
            <p:nvPr/>
          </p:nvSpPr>
          <p:spPr>
            <a:xfrm>
              <a:off x="5667098"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45"/>
            <p:cNvSpPr/>
            <p:nvPr/>
          </p:nvSpPr>
          <p:spPr>
            <a:xfrm>
              <a:off x="5755887"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45"/>
            <p:cNvSpPr/>
            <p:nvPr/>
          </p:nvSpPr>
          <p:spPr>
            <a:xfrm>
              <a:off x="5755887"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45"/>
            <p:cNvSpPr/>
            <p:nvPr/>
          </p:nvSpPr>
          <p:spPr>
            <a:xfrm>
              <a:off x="5755887"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5"/>
            <p:cNvSpPr/>
            <p:nvPr/>
          </p:nvSpPr>
          <p:spPr>
            <a:xfrm>
              <a:off x="5755887"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5"/>
            <p:cNvSpPr/>
            <p:nvPr/>
          </p:nvSpPr>
          <p:spPr>
            <a:xfrm>
              <a:off x="5755887"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5"/>
            <p:cNvSpPr/>
            <p:nvPr/>
          </p:nvSpPr>
          <p:spPr>
            <a:xfrm>
              <a:off x="5755887"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5"/>
            <p:cNvSpPr/>
            <p:nvPr/>
          </p:nvSpPr>
          <p:spPr>
            <a:xfrm>
              <a:off x="5755887"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45"/>
            <p:cNvSpPr/>
            <p:nvPr/>
          </p:nvSpPr>
          <p:spPr>
            <a:xfrm>
              <a:off x="5755887"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5"/>
            <p:cNvSpPr/>
            <p:nvPr/>
          </p:nvSpPr>
          <p:spPr>
            <a:xfrm>
              <a:off x="5755887"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5"/>
            <p:cNvSpPr/>
            <p:nvPr/>
          </p:nvSpPr>
          <p:spPr>
            <a:xfrm>
              <a:off x="5755887"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45"/>
            <p:cNvSpPr/>
            <p:nvPr/>
          </p:nvSpPr>
          <p:spPr>
            <a:xfrm>
              <a:off x="5755887"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5"/>
            <p:cNvSpPr/>
            <p:nvPr/>
          </p:nvSpPr>
          <p:spPr>
            <a:xfrm>
              <a:off x="5755887"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5"/>
            <p:cNvSpPr/>
            <p:nvPr/>
          </p:nvSpPr>
          <p:spPr>
            <a:xfrm>
              <a:off x="5755887"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5"/>
            <p:cNvSpPr/>
            <p:nvPr/>
          </p:nvSpPr>
          <p:spPr>
            <a:xfrm>
              <a:off x="5844677"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5"/>
            <p:cNvSpPr/>
            <p:nvPr/>
          </p:nvSpPr>
          <p:spPr>
            <a:xfrm>
              <a:off x="5844677"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5"/>
            <p:cNvSpPr/>
            <p:nvPr/>
          </p:nvSpPr>
          <p:spPr>
            <a:xfrm>
              <a:off x="5844677"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5"/>
            <p:cNvSpPr/>
            <p:nvPr/>
          </p:nvSpPr>
          <p:spPr>
            <a:xfrm>
              <a:off x="5844677"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5"/>
            <p:cNvSpPr/>
            <p:nvPr/>
          </p:nvSpPr>
          <p:spPr>
            <a:xfrm>
              <a:off x="5844677"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5"/>
            <p:cNvSpPr/>
            <p:nvPr/>
          </p:nvSpPr>
          <p:spPr>
            <a:xfrm>
              <a:off x="5844677"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45"/>
            <p:cNvSpPr/>
            <p:nvPr/>
          </p:nvSpPr>
          <p:spPr>
            <a:xfrm>
              <a:off x="5844677"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45"/>
            <p:cNvSpPr/>
            <p:nvPr/>
          </p:nvSpPr>
          <p:spPr>
            <a:xfrm>
              <a:off x="5844677"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5"/>
            <p:cNvSpPr/>
            <p:nvPr/>
          </p:nvSpPr>
          <p:spPr>
            <a:xfrm>
              <a:off x="5844677"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5"/>
            <p:cNvSpPr/>
            <p:nvPr/>
          </p:nvSpPr>
          <p:spPr>
            <a:xfrm>
              <a:off x="5844677"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5"/>
            <p:cNvSpPr/>
            <p:nvPr/>
          </p:nvSpPr>
          <p:spPr>
            <a:xfrm>
              <a:off x="5844677"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5"/>
            <p:cNvSpPr/>
            <p:nvPr/>
          </p:nvSpPr>
          <p:spPr>
            <a:xfrm>
              <a:off x="5844677"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5"/>
            <p:cNvSpPr/>
            <p:nvPr/>
          </p:nvSpPr>
          <p:spPr>
            <a:xfrm>
              <a:off x="5844677"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5"/>
            <p:cNvSpPr/>
            <p:nvPr/>
          </p:nvSpPr>
          <p:spPr>
            <a:xfrm>
              <a:off x="5933466"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5"/>
            <p:cNvSpPr/>
            <p:nvPr/>
          </p:nvSpPr>
          <p:spPr>
            <a:xfrm>
              <a:off x="5933466"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5"/>
            <p:cNvSpPr/>
            <p:nvPr/>
          </p:nvSpPr>
          <p:spPr>
            <a:xfrm>
              <a:off x="5933466"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45"/>
            <p:cNvSpPr/>
            <p:nvPr/>
          </p:nvSpPr>
          <p:spPr>
            <a:xfrm>
              <a:off x="5933466"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5"/>
            <p:cNvSpPr/>
            <p:nvPr/>
          </p:nvSpPr>
          <p:spPr>
            <a:xfrm>
              <a:off x="5933466"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5"/>
            <p:cNvSpPr/>
            <p:nvPr/>
          </p:nvSpPr>
          <p:spPr>
            <a:xfrm>
              <a:off x="5933466"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5"/>
            <p:cNvSpPr/>
            <p:nvPr/>
          </p:nvSpPr>
          <p:spPr>
            <a:xfrm>
              <a:off x="5933466"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5"/>
            <p:cNvSpPr/>
            <p:nvPr/>
          </p:nvSpPr>
          <p:spPr>
            <a:xfrm>
              <a:off x="5933466"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5"/>
            <p:cNvSpPr/>
            <p:nvPr/>
          </p:nvSpPr>
          <p:spPr>
            <a:xfrm>
              <a:off x="5933466"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5"/>
            <p:cNvSpPr/>
            <p:nvPr/>
          </p:nvSpPr>
          <p:spPr>
            <a:xfrm>
              <a:off x="5933466"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5"/>
            <p:cNvSpPr/>
            <p:nvPr/>
          </p:nvSpPr>
          <p:spPr>
            <a:xfrm>
              <a:off x="5933466"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5"/>
            <p:cNvSpPr/>
            <p:nvPr/>
          </p:nvSpPr>
          <p:spPr>
            <a:xfrm>
              <a:off x="5933466"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5"/>
            <p:cNvSpPr/>
            <p:nvPr/>
          </p:nvSpPr>
          <p:spPr>
            <a:xfrm>
              <a:off x="5933466"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5"/>
            <p:cNvSpPr/>
            <p:nvPr/>
          </p:nvSpPr>
          <p:spPr>
            <a:xfrm>
              <a:off x="6022255"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5"/>
            <p:cNvSpPr/>
            <p:nvPr/>
          </p:nvSpPr>
          <p:spPr>
            <a:xfrm>
              <a:off x="6022255"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45"/>
            <p:cNvSpPr/>
            <p:nvPr/>
          </p:nvSpPr>
          <p:spPr>
            <a:xfrm>
              <a:off x="6022255"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45"/>
            <p:cNvSpPr/>
            <p:nvPr/>
          </p:nvSpPr>
          <p:spPr>
            <a:xfrm>
              <a:off x="6022255"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5"/>
            <p:cNvSpPr/>
            <p:nvPr/>
          </p:nvSpPr>
          <p:spPr>
            <a:xfrm>
              <a:off x="6022255"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45"/>
            <p:cNvSpPr/>
            <p:nvPr/>
          </p:nvSpPr>
          <p:spPr>
            <a:xfrm>
              <a:off x="6022255"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45"/>
            <p:cNvSpPr/>
            <p:nvPr/>
          </p:nvSpPr>
          <p:spPr>
            <a:xfrm>
              <a:off x="6022255"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45"/>
            <p:cNvSpPr/>
            <p:nvPr/>
          </p:nvSpPr>
          <p:spPr>
            <a:xfrm>
              <a:off x="6022255"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45"/>
            <p:cNvSpPr/>
            <p:nvPr/>
          </p:nvSpPr>
          <p:spPr>
            <a:xfrm>
              <a:off x="6022255"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45"/>
            <p:cNvSpPr/>
            <p:nvPr/>
          </p:nvSpPr>
          <p:spPr>
            <a:xfrm>
              <a:off x="6022255"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45"/>
            <p:cNvSpPr/>
            <p:nvPr/>
          </p:nvSpPr>
          <p:spPr>
            <a:xfrm>
              <a:off x="6022255"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45"/>
            <p:cNvSpPr/>
            <p:nvPr/>
          </p:nvSpPr>
          <p:spPr>
            <a:xfrm>
              <a:off x="6022255"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45"/>
            <p:cNvSpPr/>
            <p:nvPr/>
          </p:nvSpPr>
          <p:spPr>
            <a:xfrm>
              <a:off x="6022255"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45"/>
            <p:cNvSpPr/>
            <p:nvPr/>
          </p:nvSpPr>
          <p:spPr>
            <a:xfrm>
              <a:off x="4246471"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45"/>
            <p:cNvSpPr/>
            <p:nvPr/>
          </p:nvSpPr>
          <p:spPr>
            <a:xfrm>
              <a:off x="4335261"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45"/>
            <p:cNvSpPr/>
            <p:nvPr/>
          </p:nvSpPr>
          <p:spPr>
            <a:xfrm>
              <a:off x="4424050"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45"/>
            <p:cNvSpPr/>
            <p:nvPr/>
          </p:nvSpPr>
          <p:spPr>
            <a:xfrm>
              <a:off x="4512839"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45"/>
            <p:cNvSpPr/>
            <p:nvPr/>
          </p:nvSpPr>
          <p:spPr>
            <a:xfrm>
              <a:off x="4601628"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45"/>
            <p:cNvSpPr/>
            <p:nvPr/>
          </p:nvSpPr>
          <p:spPr>
            <a:xfrm>
              <a:off x="4690417"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45"/>
            <p:cNvSpPr/>
            <p:nvPr/>
          </p:nvSpPr>
          <p:spPr>
            <a:xfrm>
              <a:off x="4779206"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45"/>
            <p:cNvSpPr/>
            <p:nvPr/>
          </p:nvSpPr>
          <p:spPr>
            <a:xfrm>
              <a:off x="4867996"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45"/>
            <p:cNvSpPr/>
            <p:nvPr/>
          </p:nvSpPr>
          <p:spPr>
            <a:xfrm>
              <a:off x="4956785"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45"/>
            <p:cNvSpPr/>
            <p:nvPr/>
          </p:nvSpPr>
          <p:spPr>
            <a:xfrm>
              <a:off x="5045574"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45"/>
            <p:cNvSpPr/>
            <p:nvPr/>
          </p:nvSpPr>
          <p:spPr>
            <a:xfrm>
              <a:off x="5134363"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45"/>
            <p:cNvSpPr/>
            <p:nvPr/>
          </p:nvSpPr>
          <p:spPr>
            <a:xfrm>
              <a:off x="5223152"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45"/>
            <p:cNvSpPr/>
            <p:nvPr/>
          </p:nvSpPr>
          <p:spPr>
            <a:xfrm>
              <a:off x="5311941"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45"/>
            <p:cNvSpPr/>
            <p:nvPr/>
          </p:nvSpPr>
          <p:spPr>
            <a:xfrm>
              <a:off x="5400731"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45"/>
            <p:cNvSpPr/>
            <p:nvPr/>
          </p:nvSpPr>
          <p:spPr>
            <a:xfrm>
              <a:off x="5489520"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45"/>
            <p:cNvSpPr/>
            <p:nvPr/>
          </p:nvSpPr>
          <p:spPr>
            <a:xfrm>
              <a:off x="5578309"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45"/>
            <p:cNvSpPr/>
            <p:nvPr/>
          </p:nvSpPr>
          <p:spPr>
            <a:xfrm>
              <a:off x="5667098"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45"/>
            <p:cNvSpPr/>
            <p:nvPr/>
          </p:nvSpPr>
          <p:spPr>
            <a:xfrm>
              <a:off x="5755887"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45"/>
            <p:cNvSpPr/>
            <p:nvPr/>
          </p:nvSpPr>
          <p:spPr>
            <a:xfrm>
              <a:off x="5844677"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45"/>
            <p:cNvSpPr/>
            <p:nvPr/>
          </p:nvSpPr>
          <p:spPr>
            <a:xfrm>
              <a:off x="5933466"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45"/>
            <p:cNvSpPr/>
            <p:nvPr/>
          </p:nvSpPr>
          <p:spPr>
            <a:xfrm>
              <a:off x="6022255"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45"/>
            <p:cNvSpPr/>
            <p:nvPr/>
          </p:nvSpPr>
          <p:spPr>
            <a:xfrm>
              <a:off x="4246471"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45"/>
            <p:cNvSpPr/>
            <p:nvPr/>
          </p:nvSpPr>
          <p:spPr>
            <a:xfrm>
              <a:off x="4335261"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45"/>
            <p:cNvSpPr/>
            <p:nvPr/>
          </p:nvSpPr>
          <p:spPr>
            <a:xfrm>
              <a:off x="4424050"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45"/>
            <p:cNvSpPr/>
            <p:nvPr/>
          </p:nvSpPr>
          <p:spPr>
            <a:xfrm>
              <a:off x="4512839"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45"/>
            <p:cNvSpPr/>
            <p:nvPr/>
          </p:nvSpPr>
          <p:spPr>
            <a:xfrm>
              <a:off x="4601628"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45"/>
            <p:cNvSpPr/>
            <p:nvPr/>
          </p:nvSpPr>
          <p:spPr>
            <a:xfrm>
              <a:off x="4690417"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45"/>
            <p:cNvSpPr/>
            <p:nvPr/>
          </p:nvSpPr>
          <p:spPr>
            <a:xfrm>
              <a:off x="4779206"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45"/>
            <p:cNvSpPr/>
            <p:nvPr/>
          </p:nvSpPr>
          <p:spPr>
            <a:xfrm>
              <a:off x="4867996"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45"/>
            <p:cNvSpPr/>
            <p:nvPr/>
          </p:nvSpPr>
          <p:spPr>
            <a:xfrm>
              <a:off x="4956785"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45"/>
            <p:cNvSpPr/>
            <p:nvPr/>
          </p:nvSpPr>
          <p:spPr>
            <a:xfrm>
              <a:off x="5045574"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45"/>
            <p:cNvSpPr/>
            <p:nvPr/>
          </p:nvSpPr>
          <p:spPr>
            <a:xfrm>
              <a:off x="5134363"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45"/>
            <p:cNvSpPr/>
            <p:nvPr/>
          </p:nvSpPr>
          <p:spPr>
            <a:xfrm>
              <a:off x="5223152"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45"/>
            <p:cNvSpPr/>
            <p:nvPr/>
          </p:nvSpPr>
          <p:spPr>
            <a:xfrm>
              <a:off x="5311941"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45"/>
            <p:cNvSpPr/>
            <p:nvPr/>
          </p:nvSpPr>
          <p:spPr>
            <a:xfrm>
              <a:off x="5400731"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45"/>
            <p:cNvSpPr/>
            <p:nvPr/>
          </p:nvSpPr>
          <p:spPr>
            <a:xfrm>
              <a:off x="5489520"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45"/>
            <p:cNvSpPr/>
            <p:nvPr/>
          </p:nvSpPr>
          <p:spPr>
            <a:xfrm>
              <a:off x="5578309"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45"/>
            <p:cNvSpPr/>
            <p:nvPr/>
          </p:nvSpPr>
          <p:spPr>
            <a:xfrm>
              <a:off x="5667098"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45"/>
            <p:cNvSpPr/>
            <p:nvPr/>
          </p:nvSpPr>
          <p:spPr>
            <a:xfrm>
              <a:off x="5755887"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45"/>
            <p:cNvSpPr/>
            <p:nvPr/>
          </p:nvSpPr>
          <p:spPr>
            <a:xfrm>
              <a:off x="5844677"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45"/>
            <p:cNvSpPr/>
            <p:nvPr/>
          </p:nvSpPr>
          <p:spPr>
            <a:xfrm>
              <a:off x="5933466"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45"/>
            <p:cNvSpPr/>
            <p:nvPr/>
          </p:nvSpPr>
          <p:spPr>
            <a:xfrm>
              <a:off x="6022255"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45"/>
            <p:cNvSpPr/>
            <p:nvPr/>
          </p:nvSpPr>
          <p:spPr>
            <a:xfrm>
              <a:off x="6114544"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45"/>
            <p:cNvSpPr/>
            <p:nvPr/>
          </p:nvSpPr>
          <p:spPr>
            <a:xfrm>
              <a:off x="6114544"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45"/>
            <p:cNvSpPr/>
            <p:nvPr/>
          </p:nvSpPr>
          <p:spPr>
            <a:xfrm>
              <a:off x="6114544"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45"/>
            <p:cNvSpPr/>
            <p:nvPr/>
          </p:nvSpPr>
          <p:spPr>
            <a:xfrm>
              <a:off x="6114544"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45"/>
            <p:cNvSpPr/>
            <p:nvPr/>
          </p:nvSpPr>
          <p:spPr>
            <a:xfrm>
              <a:off x="6114544"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45"/>
            <p:cNvSpPr/>
            <p:nvPr/>
          </p:nvSpPr>
          <p:spPr>
            <a:xfrm>
              <a:off x="6114544"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45"/>
            <p:cNvSpPr/>
            <p:nvPr/>
          </p:nvSpPr>
          <p:spPr>
            <a:xfrm>
              <a:off x="6114544"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45"/>
            <p:cNvSpPr/>
            <p:nvPr/>
          </p:nvSpPr>
          <p:spPr>
            <a:xfrm>
              <a:off x="6114544"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45"/>
            <p:cNvSpPr/>
            <p:nvPr/>
          </p:nvSpPr>
          <p:spPr>
            <a:xfrm>
              <a:off x="6114544"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45"/>
            <p:cNvSpPr/>
            <p:nvPr/>
          </p:nvSpPr>
          <p:spPr>
            <a:xfrm>
              <a:off x="6114544"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45"/>
            <p:cNvSpPr/>
            <p:nvPr/>
          </p:nvSpPr>
          <p:spPr>
            <a:xfrm>
              <a:off x="6114544"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45"/>
            <p:cNvSpPr/>
            <p:nvPr/>
          </p:nvSpPr>
          <p:spPr>
            <a:xfrm>
              <a:off x="6114544"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45"/>
            <p:cNvSpPr/>
            <p:nvPr/>
          </p:nvSpPr>
          <p:spPr>
            <a:xfrm>
              <a:off x="6114544"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45"/>
            <p:cNvSpPr/>
            <p:nvPr/>
          </p:nvSpPr>
          <p:spPr>
            <a:xfrm>
              <a:off x="6114544"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45"/>
            <p:cNvSpPr/>
            <p:nvPr/>
          </p:nvSpPr>
          <p:spPr>
            <a:xfrm>
              <a:off x="6114544"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45"/>
            <p:cNvSpPr/>
            <p:nvPr/>
          </p:nvSpPr>
          <p:spPr>
            <a:xfrm>
              <a:off x="4157682"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45"/>
            <p:cNvSpPr/>
            <p:nvPr/>
          </p:nvSpPr>
          <p:spPr>
            <a:xfrm>
              <a:off x="4157682"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45"/>
            <p:cNvSpPr/>
            <p:nvPr/>
          </p:nvSpPr>
          <p:spPr>
            <a:xfrm>
              <a:off x="4157682"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45"/>
            <p:cNvSpPr/>
            <p:nvPr/>
          </p:nvSpPr>
          <p:spPr>
            <a:xfrm>
              <a:off x="4157682"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45"/>
            <p:cNvSpPr/>
            <p:nvPr/>
          </p:nvSpPr>
          <p:spPr>
            <a:xfrm>
              <a:off x="4157682"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45"/>
            <p:cNvSpPr/>
            <p:nvPr/>
          </p:nvSpPr>
          <p:spPr>
            <a:xfrm>
              <a:off x="4157682"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45"/>
            <p:cNvSpPr/>
            <p:nvPr/>
          </p:nvSpPr>
          <p:spPr>
            <a:xfrm>
              <a:off x="4157682"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45"/>
            <p:cNvSpPr/>
            <p:nvPr/>
          </p:nvSpPr>
          <p:spPr>
            <a:xfrm>
              <a:off x="4157682"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45"/>
            <p:cNvSpPr/>
            <p:nvPr/>
          </p:nvSpPr>
          <p:spPr>
            <a:xfrm>
              <a:off x="4157682"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45"/>
            <p:cNvSpPr/>
            <p:nvPr/>
          </p:nvSpPr>
          <p:spPr>
            <a:xfrm>
              <a:off x="4157682"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45"/>
            <p:cNvSpPr/>
            <p:nvPr/>
          </p:nvSpPr>
          <p:spPr>
            <a:xfrm>
              <a:off x="4157682"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45"/>
            <p:cNvSpPr/>
            <p:nvPr/>
          </p:nvSpPr>
          <p:spPr>
            <a:xfrm>
              <a:off x="4157682"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45"/>
            <p:cNvSpPr/>
            <p:nvPr/>
          </p:nvSpPr>
          <p:spPr>
            <a:xfrm>
              <a:off x="4157682"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45"/>
            <p:cNvSpPr/>
            <p:nvPr/>
          </p:nvSpPr>
          <p:spPr>
            <a:xfrm>
              <a:off x="4157682"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45"/>
            <p:cNvSpPr/>
            <p:nvPr/>
          </p:nvSpPr>
          <p:spPr>
            <a:xfrm>
              <a:off x="4157682"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45"/>
            <p:cNvSpPr/>
            <p:nvPr/>
          </p:nvSpPr>
          <p:spPr>
            <a:xfrm>
              <a:off x="4068893"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45"/>
            <p:cNvSpPr/>
            <p:nvPr/>
          </p:nvSpPr>
          <p:spPr>
            <a:xfrm>
              <a:off x="4068893"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45"/>
            <p:cNvSpPr/>
            <p:nvPr/>
          </p:nvSpPr>
          <p:spPr>
            <a:xfrm>
              <a:off x="4068893"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45"/>
            <p:cNvSpPr/>
            <p:nvPr/>
          </p:nvSpPr>
          <p:spPr>
            <a:xfrm>
              <a:off x="4068893"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45"/>
            <p:cNvSpPr/>
            <p:nvPr/>
          </p:nvSpPr>
          <p:spPr>
            <a:xfrm>
              <a:off x="4068893"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45"/>
            <p:cNvSpPr/>
            <p:nvPr/>
          </p:nvSpPr>
          <p:spPr>
            <a:xfrm>
              <a:off x="4068893"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45"/>
            <p:cNvSpPr/>
            <p:nvPr/>
          </p:nvSpPr>
          <p:spPr>
            <a:xfrm>
              <a:off x="4068893"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45"/>
            <p:cNvSpPr/>
            <p:nvPr/>
          </p:nvSpPr>
          <p:spPr>
            <a:xfrm>
              <a:off x="4068893"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45"/>
            <p:cNvSpPr/>
            <p:nvPr/>
          </p:nvSpPr>
          <p:spPr>
            <a:xfrm>
              <a:off x="4068893"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45"/>
            <p:cNvSpPr/>
            <p:nvPr/>
          </p:nvSpPr>
          <p:spPr>
            <a:xfrm>
              <a:off x="4068893"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45"/>
            <p:cNvSpPr/>
            <p:nvPr/>
          </p:nvSpPr>
          <p:spPr>
            <a:xfrm>
              <a:off x="4068893"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45"/>
            <p:cNvSpPr/>
            <p:nvPr/>
          </p:nvSpPr>
          <p:spPr>
            <a:xfrm>
              <a:off x="4068893"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45"/>
            <p:cNvSpPr/>
            <p:nvPr/>
          </p:nvSpPr>
          <p:spPr>
            <a:xfrm>
              <a:off x="4068893"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45"/>
            <p:cNvSpPr/>
            <p:nvPr/>
          </p:nvSpPr>
          <p:spPr>
            <a:xfrm>
              <a:off x="4068893"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45"/>
            <p:cNvSpPr/>
            <p:nvPr/>
          </p:nvSpPr>
          <p:spPr>
            <a:xfrm>
              <a:off x="4068893"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45"/>
            <p:cNvSpPr/>
            <p:nvPr/>
          </p:nvSpPr>
          <p:spPr>
            <a:xfrm>
              <a:off x="3980104"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45"/>
            <p:cNvSpPr/>
            <p:nvPr/>
          </p:nvSpPr>
          <p:spPr>
            <a:xfrm>
              <a:off x="3980104"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45"/>
            <p:cNvSpPr/>
            <p:nvPr/>
          </p:nvSpPr>
          <p:spPr>
            <a:xfrm>
              <a:off x="3980104"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45"/>
            <p:cNvSpPr/>
            <p:nvPr/>
          </p:nvSpPr>
          <p:spPr>
            <a:xfrm>
              <a:off x="3980104"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45"/>
            <p:cNvSpPr/>
            <p:nvPr/>
          </p:nvSpPr>
          <p:spPr>
            <a:xfrm>
              <a:off x="3980104"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45"/>
            <p:cNvSpPr/>
            <p:nvPr/>
          </p:nvSpPr>
          <p:spPr>
            <a:xfrm>
              <a:off x="3980104"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45"/>
            <p:cNvSpPr/>
            <p:nvPr/>
          </p:nvSpPr>
          <p:spPr>
            <a:xfrm>
              <a:off x="3980104"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45"/>
            <p:cNvSpPr/>
            <p:nvPr/>
          </p:nvSpPr>
          <p:spPr>
            <a:xfrm>
              <a:off x="3980104"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45"/>
            <p:cNvSpPr/>
            <p:nvPr/>
          </p:nvSpPr>
          <p:spPr>
            <a:xfrm>
              <a:off x="3980104"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45"/>
            <p:cNvSpPr/>
            <p:nvPr/>
          </p:nvSpPr>
          <p:spPr>
            <a:xfrm>
              <a:off x="3980104"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45"/>
            <p:cNvSpPr/>
            <p:nvPr/>
          </p:nvSpPr>
          <p:spPr>
            <a:xfrm>
              <a:off x="3980104"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45"/>
            <p:cNvSpPr/>
            <p:nvPr/>
          </p:nvSpPr>
          <p:spPr>
            <a:xfrm>
              <a:off x="3980104"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45"/>
            <p:cNvSpPr/>
            <p:nvPr/>
          </p:nvSpPr>
          <p:spPr>
            <a:xfrm>
              <a:off x="3980104"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45"/>
            <p:cNvSpPr/>
            <p:nvPr/>
          </p:nvSpPr>
          <p:spPr>
            <a:xfrm>
              <a:off x="3980104"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45"/>
            <p:cNvSpPr/>
            <p:nvPr/>
          </p:nvSpPr>
          <p:spPr>
            <a:xfrm>
              <a:off x="3980104"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45"/>
            <p:cNvSpPr/>
            <p:nvPr/>
          </p:nvSpPr>
          <p:spPr>
            <a:xfrm>
              <a:off x="4246471"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45"/>
            <p:cNvSpPr/>
            <p:nvPr/>
          </p:nvSpPr>
          <p:spPr>
            <a:xfrm>
              <a:off x="4335261"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45"/>
            <p:cNvSpPr/>
            <p:nvPr/>
          </p:nvSpPr>
          <p:spPr>
            <a:xfrm>
              <a:off x="4424050"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45"/>
            <p:cNvSpPr/>
            <p:nvPr/>
          </p:nvSpPr>
          <p:spPr>
            <a:xfrm>
              <a:off x="4512839"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45"/>
            <p:cNvSpPr/>
            <p:nvPr/>
          </p:nvSpPr>
          <p:spPr>
            <a:xfrm>
              <a:off x="4601628"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45"/>
            <p:cNvSpPr/>
            <p:nvPr/>
          </p:nvSpPr>
          <p:spPr>
            <a:xfrm>
              <a:off x="4690417"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45"/>
            <p:cNvSpPr/>
            <p:nvPr/>
          </p:nvSpPr>
          <p:spPr>
            <a:xfrm>
              <a:off x="4246471"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45"/>
            <p:cNvSpPr/>
            <p:nvPr/>
          </p:nvSpPr>
          <p:spPr>
            <a:xfrm>
              <a:off x="4335261"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45"/>
            <p:cNvSpPr/>
            <p:nvPr/>
          </p:nvSpPr>
          <p:spPr>
            <a:xfrm>
              <a:off x="4424050"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45"/>
            <p:cNvSpPr/>
            <p:nvPr/>
          </p:nvSpPr>
          <p:spPr>
            <a:xfrm>
              <a:off x="4512839"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45"/>
            <p:cNvSpPr/>
            <p:nvPr/>
          </p:nvSpPr>
          <p:spPr>
            <a:xfrm>
              <a:off x="4601628"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45"/>
            <p:cNvSpPr/>
            <p:nvPr/>
          </p:nvSpPr>
          <p:spPr>
            <a:xfrm>
              <a:off x="4690417"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45"/>
            <p:cNvSpPr/>
            <p:nvPr/>
          </p:nvSpPr>
          <p:spPr>
            <a:xfrm>
              <a:off x="4246471"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45"/>
            <p:cNvSpPr/>
            <p:nvPr/>
          </p:nvSpPr>
          <p:spPr>
            <a:xfrm>
              <a:off x="4335261"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45"/>
            <p:cNvSpPr/>
            <p:nvPr/>
          </p:nvSpPr>
          <p:spPr>
            <a:xfrm>
              <a:off x="4424050"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45"/>
            <p:cNvSpPr/>
            <p:nvPr/>
          </p:nvSpPr>
          <p:spPr>
            <a:xfrm>
              <a:off x="4512839"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45"/>
            <p:cNvSpPr/>
            <p:nvPr/>
          </p:nvSpPr>
          <p:spPr>
            <a:xfrm>
              <a:off x="4601628"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45"/>
            <p:cNvSpPr/>
            <p:nvPr/>
          </p:nvSpPr>
          <p:spPr>
            <a:xfrm>
              <a:off x="4690417"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45"/>
            <p:cNvSpPr/>
            <p:nvPr/>
          </p:nvSpPr>
          <p:spPr>
            <a:xfrm>
              <a:off x="4246471"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45"/>
            <p:cNvSpPr/>
            <p:nvPr/>
          </p:nvSpPr>
          <p:spPr>
            <a:xfrm>
              <a:off x="4335261"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45"/>
            <p:cNvSpPr/>
            <p:nvPr/>
          </p:nvSpPr>
          <p:spPr>
            <a:xfrm>
              <a:off x="4424050"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45"/>
            <p:cNvSpPr/>
            <p:nvPr/>
          </p:nvSpPr>
          <p:spPr>
            <a:xfrm>
              <a:off x="4512839"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45"/>
            <p:cNvSpPr/>
            <p:nvPr/>
          </p:nvSpPr>
          <p:spPr>
            <a:xfrm>
              <a:off x="4601628"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45"/>
            <p:cNvSpPr/>
            <p:nvPr/>
          </p:nvSpPr>
          <p:spPr>
            <a:xfrm>
              <a:off x="4690417"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45"/>
            <p:cNvSpPr/>
            <p:nvPr/>
          </p:nvSpPr>
          <p:spPr>
            <a:xfrm>
              <a:off x="4246471"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45"/>
            <p:cNvSpPr/>
            <p:nvPr/>
          </p:nvSpPr>
          <p:spPr>
            <a:xfrm>
              <a:off x="4335261"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45"/>
            <p:cNvSpPr/>
            <p:nvPr/>
          </p:nvSpPr>
          <p:spPr>
            <a:xfrm>
              <a:off x="4424050"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45"/>
            <p:cNvSpPr/>
            <p:nvPr/>
          </p:nvSpPr>
          <p:spPr>
            <a:xfrm>
              <a:off x="4512839"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45"/>
            <p:cNvSpPr/>
            <p:nvPr/>
          </p:nvSpPr>
          <p:spPr>
            <a:xfrm>
              <a:off x="4601628"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45"/>
            <p:cNvSpPr/>
            <p:nvPr/>
          </p:nvSpPr>
          <p:spPr>
            <a:xfrm>
              <a:off x="4690417"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45"/>
            <p:cNvSpPr/>
            <p:nvPr/>
          </p:nvSpPr>
          <p:spPr>
            <a:xfrm>
              <a:off x="4246471"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45"/>
            <p:cNvSpPr/>
            <p:nvPr/>
          </p:nvSpPr>
          <p:spPr>
            <a:xfrm>
              <a:off x="4335261"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45"/>
            <p:cNvSpPr/>
            <p:nvPr/>
          </p:nvSpPr>
          <p:spPr>
            <a:xfrm>
              <a:off x="4424050"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45"/>
            <p:cNvSpPr/>
            <p:nvPr/>
          </p:nvSpPr>
          <p:spPr>
            <a:xfrm>
              <a:off x="4512839"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45"/>
            <p:cNvSpPr/>
            <p:nvPr/>
          </p:nvSpPr>
          <p:spPr>
            <a:xfrm>
              <a:off x="4601628"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45"/>
            <p:cNvSpPr/>
            <p:nvPr/>
          </p:nvSpPr>
          <p:spPr>
            <a:xfrm>
              <a:off x="4690417"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45"/>
            <p:cNvSpPr/>
            <p:nvPr/>
          </p:nvSpPr>
          <p:spPr>
            <a:xfrm>
              <a:off x="4246471"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45"/>
            <p:cNvSpPr/>
            <p:nvPr/>
          </p:nvSpPr>
          <p:spPr>
            <a:xfrm>
              <a:off x="4335261"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45"/>
            <p:cNvSpPr/>
            <p:nvPr/>
          </p:nvSpPr>
          <p:spPr>
            <a:xfrm>
              <a:off x="4424050"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45"/>
            <p:cNvSpPr/>
            <p:nvPr/>
          </p:nvSpPr>
          <p:spPr>
            <a:xfrm>
              <a:off x="4512839"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45"/>
            <p:cNvSpPr/>
            <p:nvPr/>
          </p:nvSpPr>
          <p:spPr>
            <a:xfrm>
              <a:off x="4601628"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45"/>
            <p:cNvSpPr/>
            <p:nvPr/>
          </p:nvSpPr>
          <p:spPr>
            <a:xfrm>
              <a:off x="4690417"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45"/>
            <p:cNvSpPr/>
            <p:nvPr/>
          </p:nvSpPr>
          <p:spPr>
            <a:xfrm>
              <a:off x="4246471"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45"/>
            <p:cNvSpPr/>
            <p:nvPr/>
          </p:nvSpPr>
          <p:spPr>
            <a:xfrm>
              <a:off x="4335261"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45"/>
            <p:cNvSpPr/>
            <p:nvPr/>
          </p:nvSpPr>
          <p:spPr>
            <a:xfrm>
              <a:off x="4424050"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45"/>
            <p:cNvSpPr/>
            <p:nvPr/>
          </p:nvSpPr>
          <p:spPr>
            <a:xfrm>
              <a:off x="4512839"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45"/>
            <p:cNvSpPr/>
            <p:nvPr/>
          </p:nvSpPr>
          <p:spPr>
            <a:xfrm>
              <a:off x="4601628"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45"/>
            <p:cNvSpPr/>
            <p:nvPr/>
          </p:nvSpPr>
          <p:spPr>
            <a:xfrm>
              <a:off x="4690417"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45"/>
            <p:cNvSpPr/>
            <p:nvPr/>
          </p:nvSpPr>
          <p:spPr>
            <a:xfrm>
              <a:off x="4246471"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45"/>
            <p:cNvSpPr/>
            <p:nvPr/>
          </p:nvSpPr>
          <p:spPr>
            <a:xfrm>
              <a:off x="4335261"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45"/>
            <p:cNvSpPr/>
            <p:nvPr/>
          </p:nvSpPr>
          <p:spPr>
            <a:xfrm>
              <a:off x="4424050"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45"/>
            <p:cNvSpPr/>
            <p:nvPr/>
          </p:nvSpPr>
          <p:spPr>
            <a:xfrm>
              <a:off x="4512839"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45"/>
            <p:cNvSpPr/>
            <p:nvPr/>
          </p:nvSpPr>
          <p:spPr>
            <a:xfrm>
              <a:off x="4601628"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45"/>
            <p:cNvSpPr/>
            <p:nvPr/>
          </p:nvSpPr>
          <p:spPr>
            <a:xfrm>
              <a:off x="4690417"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45"/>
            <p:cNvSpPr/>
            <p:nvPr/>
          </p:nvSpPr>
          <p:spPr>
            <a:xfrm>
              <a:off x="4246471"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45"/>
            <p:cNvSpPr/>
            <p:nvPr/>
          </p:nvSpPr>
          <p:spPr>
            <a:xfrm>
              <a:off x="4335261"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45"/>
            <p:cNvSpPr/>
            <p:nvPr/>
          </p:nvSpPr>
          <p:spPr>
            <a:xfrm>
              <a:off x="4424050"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45"/>
            <p:cNvSpPr/>
            <p:nvPr/>
          </p:nvSpPr>
          <p:spPr>
            <a:xfrm>
              <a:off x="4512839"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45"/>
            <p:cNvSpPr/>
            <p:nvPr/>
          </p:nvSpPr>
          <p:spPr>
            <a:xfrm>
              <a:off x="4601628"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45"/>
            <p:cNvSpPr/>
            <p:nvPr/>
          </p:nvSpPr>
          <p:spPr>
            <a:xfrm>
              <a:off x="4690417"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45"/>
            <p:cNvSpPr/>
            <p:nvPr/>
          </p:nvSpPr>
          <p:spPr>
            <a:xfrm>
              <a:off x="4246471"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45"/>
            <p:cNvSpPr/>
            <p:nvPr/>
          </p:nvSpPr>
          <p:spPr>
            <a:xfrm>
              <a:off x="4335261"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45"/>
            <p:cNvSpPr/>
            <p:nvPr/>
          </p:nvSpPr>
          <p:spPr>
            <a:xfrm>
              <a:off x="4424050"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45"/>
            <p:cNvSpPr/>
            <p:nvPr/>
          </p:nvSpPr>
          <p:spPr>
            <a:xfrm>
              <a:off x="4512839"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45"/>
            <p:cNvSpPr/>
            <p:nvPr/>
          </p:nvSpPr>
          <p:spPr>
            <a:xfrm>
              <a:off x="4601628"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45"/>
            <p:cNvSpPr/>
            <p:nvPr/>
          </p:nvSpPr>
          <p:spPr>
            <a:xfrm>
              <a:off x="4690417"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45"/>
            <p:cNvSpPr/>
            <p:nvPr/>
          </p:nvSpPr>
          <p:spPr>
            <a:xfrm>
              <a:off x="4246471"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45"/>
            <p:cNvSpPr/>
            <p:nvPr/>
          </p:nvSpPr>
          <p:spPr>
            <a:xfrm>
              <a:off x="4335261"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45"/>
            <p:cNvSpPr/>
            <p:nvPr/>
          </p:nvSpPr>
          <p:spPr>
            <a:xfrm>
              <a:off x="4424050"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45"/>
            <p:cNvSpPr/>
            <p:nvPr/>
          </p:nvSpPr>
          <p:spPr>
            <a:xfrm>
              <a:off x="4512839"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45"/>
            <p:cNvSpPr/>
            <p:nvPr/>
          </p:nvSpPr>
          <p:spPr>
            <a:xfrm>
              <a:off x="4601628"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45"/>
            <p:cNvSpPr/>
            <p:nvPr/>
          </p:nvSpPr>
          <p:spPr>
            <a:xfrm>
              <a:off x="4690417"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45"/>
            <p:cNvSpPr/>
            <p:nvPr/>
          </p:nvSpPr>
          <p:spPr>
            <a:xfrm>
              <a:off x="4246471"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45"/>
            <p:cNvSpPr/>
            <p:nvPr/>
          </p:nvSpPr>
          <p:spPr>
            <a:xfrm>
              <a:off x="4335261"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45"/>
            <p:cNvSpPr/>
            <p:nvPr/>
          </p:nvSpPr>
          <p:spPr>
            <a:xfrm>
              <a:off x="4424050"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45"/>
            <p:cNvSpPr/>
            <p:nvPr/>
          </p:nvSpPr>
          <p:spPr>
            <a:xfrm>
              <a:off x="4512839"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45"/>
            <p:cNvSpPr/>
            <p:nvPr/>
          </p:nvSpPr>
          <p:spPr>
            <a:xfrm>
              <a:off x="4601628"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45"/>
            <p:cNvSpPr/>
            <p:nvPr/>
          </p:nvSpPr>
          <p:spPr>
            <a:xfrm>
              <a:off x="4690417"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45"/>
            <p:cNvSpPr/>
            <p:nvPr/>
          </p:nvSpPr>
          <p:spPr>
            <a:xfrm>
              <a:off x="4779206"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45"/>
            <p:cNvSpPr/>
            <p:nvPr/>
          </p:nvSpPr>
          <p:spPr>
            <a:xfrm>
              <a:off x="4779206"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45"/>
            <p:cNvSpPr/>
            <p:nvPr/>
          </p:nvSpPr>
          <p:spPr>
            <a:xfrm>
              <a:off x="4779206"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45"/>
            <p:cNvSpPr/>
            <p:nvPr/>
          </p:nvSpPr>
          <p:spPr>
            <a:xfrm>
              <a:off x="4779206"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45"/>
            <p:cNvSpPr/>
            <p:nvPr/>
          </p:nvSpPr>
          <p:spPr>
            <a:xfrm>
              <a:off x="4779206"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45"/>
            <p:cNvSpPr/>
            <p:nvPr/>
          </p:nvSpPr>
          <p:spPr>
            <a:xfrm>
              <a:off x="4779206"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45"/>
            <p:cNvSpPr/>
            <p:nvPr/>
          </p:nvSpPr>
          <p:spPr>
            <a:xfrm>
              <a:off x="4779206"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45"/>
            <p:cNvSpPr/>
            <p:nvPr/>
          </p:nvSpPr>
          <p:spPr>
            <a:xfrm>
              <a:off x="4779206"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45"/>
            <p:cNvSpPr/>
            <p:nvPr/>
          </p:nvSpPr>
          <p:spPr>
            <a:xfrm>
              <a:off x="4779206"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45"/>
            <p:cNvSpPr/>
            <p:nvPr/>
          </p:nvSpPr>
          <p:spPr>
            <a:xfrm>
              <a:off x="4779206"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45"/>
            <p:cNvSpPr/>
            <p:nvPr/>
          </p:nvSpPr>
          <p:spPr>
            <a:xfrm>
              <a:off x="4779206"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45"/>
            <p:cNvSpPr/>
            <p:nvPr/>
          </p:nvSpPr>
          <p:spPr>
            <a:xfrm>
              <a:off x="4779206"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45"/>
            <p:cNvSpPr/>
            <p:nvPr/>
          </p:nvSpPr>
          <p:spPr>
            <a:xfrm>
              <a:off x="4779206"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45"/>
            <p:cNvSpPr/>
            <p:nvPr/>
          </p:nvSpPr>
          <p:spPr>
            <a:xfrm>
              <a:off x="4867996"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45"/>
            <p:cNvSpPr/>
            <p:nvPr/>
          </p:nvSpPr>
          <p:spPr>
            <a:xfrm>
              <a:off x="4867996"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45"/>
            <p:cNvSpPr/>
            <p:nvPr/>
          </p:nvSpPr>
          <p:spPr>
            <a:xfrm>
              <a:off x="4867996"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45"/>
            <p:cNvSpPr/>
            <p:nvPr/>
          </p:nvSpPr>
          <p:spPr>
            <a:xfrm>
              <a:off x="4867996"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45"/>
            <p:cNvSpPr/>
            <p:nvPr/>
          </p:nvSpPr>
          <p:spPr>
            <a:xfrm>
              <a:off x="4867996"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45"/>
            <p:cNvSpPr/>
            <p:nvPr/>
          </p:nvSpPr>
          <p:spPr>
            <a:xfrm>
              <a:off x="4867996"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45"/>
            <p:cNvSpPr/>
            <p:nvPr/>
          </p:nvSpPr>
          <p:spPr>
            <a:xfrm>
              <a:off x="4867996"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45"/>
            <p:cNvSpPr/>
            <p:nvPr/>
          </p:nvSpPr>
          <p:spPr>
            <a:xfrm>
              <a:off x="4867996"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45"/>
            <p:cNvSpPr/>
            <p:nvPr/>
          </p:nvSpPr>
          <p:spPr>
            <a:xfrm>
              <a:off x="4867996"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45"/>
            <p:cNvSpPr/>
            <p:nvPr/>
          </p:nvSpPr>
          <p:spPr>
            <a:xfrm>
              <a:off x="4867996"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45"/>
            <p:cNvSpPr/>
            <p:nvPr/>
          </p:nvSpPr>
          <p:spPr>
            <a:xfrm>
              <a:off x="4867996"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45"/>
            <p:cNvSpPr/>
            <p:nvPr/>
          </p:nvSpPr>
          <p:spPr>
            <a:xfrm>
              <a:off x="4867996"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45"/>
            <p:cNvSpPr/>
            <p:nvPr/>
          </p:nvSpPr>
          <p:spPr>
            <a:xfrm>
              <a:off x="4867996"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45"/>
            <p:cNvSpPr/>
            <p:nvPr/>
          </p:nvSpPr>
          <p:spPr>
            <a:xfrm>
              <a:off x="4956785"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45"/>
            <p:cNvSpPr/>
            <p:nvPr/>
          </p:nvSpPr>
          <p:spPr>
            <a:xfrm>
              <a:off x="4956785"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45"/>
            <p:cNvSpPr/>
            <p:nvPr/>
          </p:nvSpPr>
          <p:spPr>
            <a:xfrm>
              <a:off x="4956785"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45"/>
            <p:cNvSpPr/>
            <p:nvPr/>
          </p:nvSpPr>
          <p:spPr>
            <a:xfrm>
              <a:off x="4956785"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45"/>
            <p:cNvSpPr/>
            <p:nvPr/>
          </p:nvSpPr>
          <p:spPr>
            <a:xfrm>
              <a:off x="4956785"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45"/>
            <p:cNvSpPr/>
            <p:nvPr/>
          </p:nvSpPr>
          <p:spPr>
            <a:xfrm>
              <a:off x="4956785"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45"/>
            <p:cNvSpPr/>
            <p:nvPr/>
          </p:nvSpPr>
          <p:spPr>
            <a:xfrm>
              <a:off x="4956785"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45"/>
            <p:cNvSpPr/>
            <p:nvPr/>
          </p:nvSpPr>
          <p:spPr>
            <a:xfrm>
              <a:off x="4956785"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45"/>
            <p:cNvSpPr/>
            <p:nvPr/>
          </p:nvSpPr>
          <p:spPr>
            <a:xfrm>
              <a:off x="4956785"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45"/>
            <p:cNvSpPr/>
            <p:nvPr/>
          </p:nvSpPr>
          <p:spPr>
            <a:xfrm>
              <a:off x="4956785"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45"/>
            <p:cNvSpPr/>
            <p:nvPr/>
          </p:nvSpPr>
          <p:spPr>
            <a:xfrm>
              <a:off x="4956785"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45"/>
            <p:cNvSpPr/>
            <p:nvPr/>
          </p:nvSpPr>
          <p:spPr>
            <a:xfrm>
              <a:off x="4956785"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45"/>
            <p:cNvSpPr/>
            <p:nvPr/>
          </p:nvSpPr>
          <p:spPr>
            <a:xfrm>
              <a:off x="4956785"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45"/>
            <p:cNvSpPr/>
            <p:nvPr/>
          </p:nvSpPr>
          <p:spPr>
            <a:xfrm>
              <a:off x="5045574"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45"/>
            <p:cNvSpPr/>
            <p:nvPr/>
          </p:nvSpPr>
          <p:spPr>
            <a:xfrm>
              <a:off x="5045574"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45"/>
            <p:cNvSpPr/>
            <p:nvPr/>
          </p:nvSpPr>
          <p:spPr>
            <a:xfrm>
              <a:off x="5045574"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45"/>
            <p:cNvSpPr/>
            <p:nvPr/>
          </p:nvSpPr>
          <p:spPr>
            <a:xfrm>
              <a:off x="5045574"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45"/>
            <p:cNvSpPr/>
            <p:nvPr/>
          </p:nvSpPr>
          <p:spPr>
            <a:xfrm>
              <a:off x="5045574"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45"/>
            <p:cNvSpPr/>
            <p:nvPr/>
          </p:nvSpPr>
          <p:spPr>
            <a:xfrm>
              <a:off x="5045574"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45"/>
            <p:cNvSpPr/>
            <p:nvPr/>
          </p:nvSpPr>
          <p:spPr>
            <a:xfrm>
              <a:off x="5045574"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45"/>
            <p:cNvSpPr/>
            <p:nvPr/>
          </p:nvSpPr>
          <p:spPr>
            <a:xfrm>
              <a:off x="5045574"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45"/>
            <p:cNvSpPr/>
            <p:nvPr/>
          </p:nvSpPr>
          <p:spPr>
            <a:xfrm>
              <a:off x="5045574"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45"/>
            <p:cNvSpPr/>
            <p:nvPr/>
          </p:nvSpPr>
          <p:spPr>
            <a:xfrm>
              <a:off x="5045574"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45"/>
            <p:cNvSpPr/>
            <p:nvPr/>
          </p:nvSpPr>
          <p:spPr>
            <a:xfrm>
              <a:off x="5045574"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45"/>
            <p:cNvSpPr/>
            <p:nvPr/>
          </p:nvSpPr>
          <p:spPr>
            <a:xfrm>
              <a:off x="5045574"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45"/>
            <p:cNvSpPr/>
            <p:nvPr/>
          </p:nvSpPr>
          <p:spPr>
            <a:xfrm>
              <a:off x="5045574"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45"/>
            <p:cNvSpPr/>
            <p:nvPr/>
          </p:nvSpPr>
          <p:spPr>
            <a:xfrm>
              <a:off x="5134363"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45"/>
            <p:cNvSpPr/>
            <p:nvPr/>
          </p:nvSpPr>
          <p:spPr>
            <a:xfrm>
              <a:off x="5134363"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45"/>
            <p:cNvSpPr/>
            <p:nvPr/>
          </p:nvSpPr>
          <p:spPr>
            <a:xfrm>
              <a:off x="5134363"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45"/>
            <p:cNvSpPr/>
            <p:nvPr/>
          </p:nvSpPr>
          <p:spPr>
            <a:xfrm>
              <a:off x="5134363"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45"/>
            <p:cNvSpPr/>
            <p:nvPr/>
          </p:nvSpPr>
          <p:spPr>
            <a:xfrm>
              <a:off x="5134363"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45"/>
            <p:cNvSpPr/>
            <p:nvPr/>
          </p:nvSpPr>
          <p:spPr>
            <a:xfrm>
              <a:off x="5134363"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45"/>
            <p:cNvSpPr/>
            <p:nvPr/>
          </p:nvSpPr>
          <p:spPr>
            <a:xfrm>
              <a:off x="5134363"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45"/>
            <p:cNvSpPr/>
            <p:nvPr/>
          </p:nvSpPr>
          <p:spPr>
            <a:xfrm>
              <a:off x="5134363"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45"/>
            <p:cNvSpPr/>
            <p:nvPr/>
          </p:nvSpPr>
          <p:spPr>
            <a:xfrm>
              <a:off x="5134363"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45"/>
            <p:cNvSpPr/>
            <p:nvPr/>
          </p:nvSpPr>
          <p:spPr>
            <a:xfrm>
              <a:off x="5134363"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45"/>
            <p:cNvSpPr/>
            <p:nvPr/>
          </p:nvSpPr>
          <p:spPr>
            <a:xfrm>
              <a:off x="5134363"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45"/>
            <p:cNvSpPr/>
            <p:nvPr/>
          </p:nvSpPr>
          <p:spPr>
            <a:xfrm>
              <a:off x="5134363"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45"/>
            <p:cNvSpPr/>
            <p:nvPr/>
          </p:nvSpPr>
          <p:spPr>
            <a:xfrm>
              <a:off x="5134363"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45"/>
            <p:cNvSpPr/>
            <p:nvPr/>
          </p:nvSpPr>
          <p:spPr>
            <a:xfrm>
              <a:off x="5223152"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45"/>
            <p:cNvSpPr/>
            <p:nvPr/>
          </p:nvSpPr>
          <p:spPr>
            <a:xfrm>
              <a:off x="5223152"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45"/>
            <p:cNvSpPr/>
            <p:nvPr/>
          </p:nvSpPr>
          <p:spPr>
            <a:xfrm>
              <a:off x="5223152"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45"/>
            <p:cNvSpPr/>
            <p:nvPr/>
          </p:nvSpPr>
          <p:spPr>
            <a:xfrm>
              <a:off x="5223152"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45"/>
            <p:cNvSpPr/>
            <p:nvPr/>
          </p:nvSpPr>
          <p:spPr>
            <a:xfrm>
              <a:off x="5223152"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45"/>
            <p:cNvSpPr/>
            <p:nvPr/>
          </p:nvSpPr>
          <p:spPr>
            <a:xfrm>
              <a:off x="5223152"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45"/>
            <p:cNvSpPr/>
            <p:nvPr/>
          </p:nvSpPr>
          <p:spPr>
            <a:xfrm>
              <a:off x="5223152"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45"/>
            <p:cNvSpPr/>
            <p:nvPr/>
          </p:nvSpPr>
          <p:spPr>
            <a:xfrm>
              <a:off x="5223152"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45"/>
            <p:cNvSpPr/>
            <p:nvPr/>
          </p:nvSpPr>
          <p:spPr>
            <a:xfrm>
              <a:off x="5223152"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45"/>
            <p:cNvSpPr/>
            <p:nvPr/>
          </p:nvSpPr>
          <p:spPr>
            <a:xfrm>
              <a:off x="5223152"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45"/>
            <p:cNvSpPr/>
            <p:nvPr/>
          </p:nvSpPr>
          <p:spPr>
            <a:xfrm>
              <a:off x="5223152"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45"/>
            <p:cNvSpPr/>
            <p:nvPr/>
          </p:nvSpPr>
          <p:spPr>
            <a:xfrm>
              <a:off x="5223152"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45"/>
            <p:cNvSpPr/>
            <p:nvPr/>
          </p:nvSpPr>
          <p:spPr>
            <a:xfrm>
              <a:off x="5223152"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45"/>
            <p:cNvSpPr/>
            <p:nvPr/>
          </p:nvSpPr>
          <p:spPr>
            <a:xfrm>
              <a:off x="5311941"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45"/>
            <p:cNvSpPr/>
            <p:nvPr/>
          </p:nvSpPr>
          <p:spPr>
            <a:xfrm>
              <a:off x="5311941"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45"/>
            <p:cNvSpPr/>
            <p:nvPr/>
          </p:nvSpPr>
          <p:spPr>
            <a:xfrm>
              <a:off x="5311941"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45"/>
            <p:cNvSpPr/>
            <p:nvPr/>
          </p:nvSpPr>
          <p:spPr>
            <a:xfrm>
              <a:off x="5311941"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45"/>
            <p:cNvSpPr/>
            <p:nvPr/>
          </p:nvSpPr>
          <p:spPr>
            <a:xfrm>
              <a:off x="5311941"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45"/>
            <p:cNvSpPr/>
            <p:nvPr/>
          </p:nvSpPr>
          <p:spPr>
            <a:xfrm>
              <a:off x="5311941"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45"/>
            <p:cNvSpPr/>
            <p:nvPr/>
          </p:nvSpPr>
          <p:spPr>
            <a:xfrm>
              <a:off x="5311941"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45"/>
            <p:cNvSpPr/>
            <p:nvPr/>
          </p:nvSpPr>
          <p:spPr>
            <a:xfrm>
              <a:off x="5311941"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45"/>
            <p:cNvSpPr/>
            <p:nvPr/>
          </p:nvSpPr>
          <p:spPr>
            <a:xfrm>
              <a:off x="5311941"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45"/>
            <p:cNvSpPr/>
            <p:nvPr/>
          </p:nvSpPr>
          <p:spPr>
            <a:xfrm>
              <a:off x="5311941"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45"/>
            <p:cNvSpPr/>
            <p:nvPr/>
          </p:nvSpPr>
          <p:spPr>
            <a:xfrm>
              <a:off x="5311941"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45"/>
            <p:cNvSpPr/>
            <p:nvPr/>
          </p:nvSpPr>
          <p:spPr>
            <a:xfrm>
              <a:off x="5311941"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45"/>
            <p:cNvSpPr/>
            <p:nvPr/>
          </p:nvSpPr>
          <p:spPr>
            <a:xfrm>
              <a:off x="5311941"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45"/>
            <p:cNvSpPr/>
            <p:nvPr/>
          </p:nvSpPr>
          <p:spPr>
            <a:xfrm>
              <a:off x="5400731"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45"/>
            <p:cNvSpPr/>
            <p:nvPr/>
          </p:nvSpPr>
          <p:spPr>
            <a:xfrm>
              <a:off x="5400731"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45"/>
            <p:cNvSpPr/>
            <p:nvPr/>
          </p:nvSpPr>
          <p:spPr>
            <a:xfrm>
              <a:off x="5400731"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45"/>
            <p:cNvSpPr/>
            <p:nvPr/>
          </p:nvSpPr>
          <p:spPr>
            <a:xfrm>
              <a:off x="5400731"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45"/>
            <p:cNvSpPr/>
            <p:nvPr/>
          </p:nvSpPr>
          <p:spPr>
            <a:xfrm>
              <a:off x="5400731"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45"/>
            <p:cNvSpPr/>
            <p:nvPr/>
          </p:nvSpPr>
          <p:spPr>
            <a:xfrm>
              <a:off x="5400731"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45"/>
            <p:cNvSpPr/>
            <p:nvPr/>
          </p:nvSpPr>
          <p:spPr>
            <a:xfrm>
              <a:off x="5400731"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45"/>
            <p:cNvSpPr/>
            <p:nvPr/>
          </p:nvSpPr>
          <p:spPr>
            <a:xfrm>
              <a:off x="5400731"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45"/>
            <p:cNvSpPr/>
            <p:nvPr/>
          </p:nvSpPr>
          <p:spPr>
            <a:xfrm>
              <a:off x="5400731"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45"/>
            <p:cNvSpPr/>
            <p:nvPr/>
          </p:nvSpPr>
          <p:spPr>
            <a:xfrm>
              <a:off x="5400731"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45"/>
            <p:cNvSpPr/>
            <p:nvPr/>
          </p:nvSpPr>
          <p:spPr>
            <a:xfrm>
              <a:off x="5400731"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45"/>
            <p:cNvSpPr/>
            <p:nvPr/>
          </p:nvSpPr>
          <p:spPr>
            <a:xfrm>
              <a:off x="5400731"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45"/>
            <p:cNvSpPr/>
            <p:nvPr/>
          </p:nvSpPr>
          <p:spPr>
            <a:xfrm>
              <a:off x="5400731"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45"/>
            <p:cNvSpPr/>
            <p:nvPr/>
          </p:nvSpPr>
          <p:spPr>
            <a:xfrm>
              <a:off x="5489520"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45"/>
            <p:cNvSpPr/>
            <p:nvPr/>
          </p:nvSpPr>
          <p:spPr>
            <a:xfrm>
              <a:off x="5489520"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45"/>
            <p:cNvSpPr/>
            <p:nvPr/>
          </p:nvSpPr>
          <p:spPr>
            <a:xfrm>
              <a:off x="5489520"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45"/>
            <p:cNvSpPr/>
            <p:nvPr/>
          </p:nvSpPr>
          <p:spPr>
            <a:xfrm>
              <a:off x="5489520"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45"/>
            <p:cNvSpPr/>
            <p:nvPr/>
          </p:nvSpPr>
          <p:spPr>
            <a:xfrm>
              <a:off x="5489520"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45"/>
            <p:cNvSpPr/>
            <p:nvPr/>
          </p:nvSpPr>
          <p:spPr>
            <a:xfrm>
              <a:off x="5489520"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45"/>
            <p:cNvSpPr/>
            <p:nvPr/>
          </p:nvSpPr>
          <p:spPr>
            <a:xfrm>
              <a:off x="5489520"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45"/>
            <p:cNvSpPr/>
            <p:nvPr/>
          </p:nvSpPr>
          <p:spPr>
            <a:xfrm>
              <a:off x="5489520"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45"/>
            <p:cNvSpPr/>
            <p:nvPr/>
          </p:nvSpPr>
          <p:spPr>
            <a:xfrm>
              <a:off x="5489520"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45"/>
            <p:cNvSpPr/>
            <p:nvPr/>
          </p:nvSpPr>
          <p:spPr>
            <a:xfrm>
              <a:off x="5489520"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45"/>
            <p:cNvSpPr/>
            <p:nvPr/>
          </p:nvSpPr>
          <p:spPr>
            <a:xfrm>
              <a:off x="5489520"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45"/>
            <p:cNvSpPr/>
            <p:nvPr/>
          </p:nvSpPr>
          <p:spPr>
            <a:xfrm>
              <a:off x="5489520"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45"/>
            <p:cNvSpPr/>
            <p:nvPr/>
          </p:nvSpPr>
          <p:spPr>
            <a:xfrm>
              <a:off x="5489520"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45"/>
            <p:cNvSpPr/>
            <p:nvPr/>
          </p:nvSpPr>
          <p:spPr>
            <a:xfrm>
              <a:off x="5578309"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45"/>
            <p:cNvSpPr/>
            <p:nvPr/>
          </p:nvSpPr>
          <p:spPr>
            <a:xfrm>
              <a:off x="5578309"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45"/>
            <p:cNvSpPr/>
            <p:nvPr/>
          </p:nvSpPr>
          <p:spPr>
            <a:xfrm>
              <a:off x="5578309"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45"/>
            <p:cNvSpPr/>
            <p:nvPr/>
          </p:nvSpPr>
          <p:spPr>
            <a:xfrm>
              <a:off x="5578309"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45"/>
            <p:cNvSpPr/>
            <p:nvPr/>
          </p:nvSpPr>
          <p:spPr>
            <a:xfrm>
              <a:off x="5578309"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45"/>
            <p:cNvSpPr/>
            <p:nvPr/>
          </p:nvSpPr>
          <p:spPr>
            <a:xfrm>
              <a:off x="5578309"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45"/>
            <p:cNvSpPr/>
            <p:nvPr/>
          </p:nvSpPr>
          <p:spPr>
            <a:xfrm>
              <a:off x="5578309"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45"/>
            <p:cNvSpPr/>
            <p:nvPr/>
          </p:nvSpPr>
          <p:spPr>
            <a:xfrm>
              <a:off x="5578309"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45"/>
            <p:cNvSpPr/>
            <p:nvPr/>
          </p:nvSpPr>
          <p:spPr>
            <a:xfrm>
              <a:off x="5578309"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45"/>
            <p:cNvSpPr/>
            <p:nvPr/>
          </p:nvSpPr>
          <p:spPr>
            <a:xfrm>
              <a:off x="5578309"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45"/>
            <p:cNvSpPr/>
            <p:nvPr/>
          </p:nvSpPr>
          <p:spPr>
            <a:xfrm>
              <a:off x="5578309"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45"/>
            <p:cNvSpPr/>
            <p:nvPr/>
          </p:nvSpPr>
          <p:spPr>
            <a:xfrm>
              <a:off x="5578309"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5"/>
            <p:cNvSpPr/>
            <p:nvPr/>
          </p:nvSpPr>
          <p:spPr>
            <a:xfrm>
              <a:off x="5578309"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45"/>
            <p:cNvSpPr/>
            <p:nvPr/>
          </p:nvSpPr>
          <p:spPr>
            <a:xfrm>
              <a:off x="5667098"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45"/>
            <p:cNvSpPr/>
            <p:nvPr/>
          </p:nvSpPr>
          <p:spPr>
            <a:xfrm>
              <a:off x="5667098"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45"/>
            <p:cNvSpPr/>
            <p:nvPr/>
          </p:nvSpPr>
          <p:spPr>
            <a:xfrm>
              <a:off x="5667098"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45"/>
            <p:cNvSpPr/>
            <p:nvPr/>
          </p:nvSpPr>
          <p:spPr>
            <a:xfrm>
              <a:off x="5667098"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45"/>
            <p:cNvSpPr/>
            <p:nvPr/>
          </p:nvSpPr>
          <p:spPr>
            <a:xfrm>
              <a:off x="5667098"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45"/>
            <p:cNvSpPr/>
            <p:nvPr/>
          </p:nvSpPr>
          <p:spPr>
            <a:xfrm>
              <a:off x="5667098"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45"/>
            <p:cNvSpPr/>
            <p:nvPr/>
          </p:nvSpPr>
          <p:spPr>
            <a:xfrm>
              <a:off x="5667098"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45"/>
            <p:cNvSpPr/>
            <p:nvPr/>
          </p:nvSpPr>
          <p:spPr>
            <a:xfrm>
              <a:off x="5667098"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45"/>
            <p:cNvSpPr/>
            <p:nvPr/>
          </p:nvSpPr>
          <p:spPr>
            <a:xfrm>
              <a:off x="5667098"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45"/>
            <p:cNvSpPr/>
            <p:nvPr/>
          </p:nvSpPr>
          <p:spPr>
            <a:xfrm>
              <a:off x="5667098"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45"/>
            <p:cNvSpPr/>
            <p:nvPr/>
          </p:nvSpPr>
          <p:spPr>
            <a:xfrm>
              <a:off x="5667098"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45"/>
            <p:cNvSpPr/>
            <p:nvPr/>
          </p:nvSpPr>
          <p:spPr>
            <a:xfrm>
              <a:off x="5667098"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45"/>
            <p:cNvSpPr/>
            <p:nvPr/>
          </p:nvSpPr>
          <p:spPr>
            <a:xfrm>
              <a:off x="5667098"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45"/>
            <p:cNvSpPr/>
            <p:nvPr/>
          </p:nvSpPr>
          <p:spPr>
            <a:xfrm>
              <a:off x="5755887"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45"/>
            <p:cNvSpPr/>
            <p:nvPr/>
          </p:nvSpPr>
          <p:spPr>
            <a:xfrm>
              <a:off x="5755887"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45"/>
            <p:cNvSpPr/>
            <p:nvPr/>
          </p:nvSpPr>
          <p:spPr>
            <a:xfrm>
              <a:off x="5755887"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45"/>
            <p:cNvSpPr/>
            <p:nvPr/>
          </p:nvSpPr>
          <p:spPr>
            <a:xfrm>
              <a:off x="5755887"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45"/>
            <p:cNvSpPr/>
            <p:nvPr/>
          </p:nvSpPr>
          <p:spPr>
            <a:xfrm>
              <a:off x="5755887"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45"/>
            <p:cNvSpPr/>
            <p:nvPr/>
          </p:nvSpPr>
          <p:spPr>
            <a:xfrm>
              <a:off x="5755887"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45"/>
            <p:cNvSpPr/>
            <p:nvPr/>
          </p:nvSpPr>
          <p:spPr>
            <a:xfrm>
              <a:off x="5755887"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45"/>
            <p:cNvSpPr/>
            <p:nvPr/>
          </p:nvSpPr>
          <p:spPr>
            <a:xfrm>
              <a:off x="5755887"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45"/>
            <p:cNvSpPr/>
            <p:nvPr/>
          </p:nvSpPr>
          <p:spPr>
            <a:xfrm>
              <a:off x="5755887"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45"/>
            <p:cNvSpPr/>
            <p:nvPr/>
          </p:nvSpPr>
          <p:spPr>
            <a:xfrm>
              <a:off x="5755887"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45"/>
            <p:cNvSpPr/>
            <p:nvPr/>
          </p:nvSpPr>
          <p:spPr>
            <a:xfrm>
              <a:off x="5755887"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45"/>
            <p:cNvSpPr/>
            <p:nvPr/>
          </p:nvSpPr>
          <p:spPr>
            <a:xfrm>
              <a:off x="5755887"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45"/>
            <p:cNvSpPr/>
            <p:nvPr/>
          </p:nvSpPr>
          <p:spPr>
            <a:xfrm>
              <a:off x="5755887"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45"/>
            <p:cNvSpPr/>
            <p:nvPr/>
          </p:nvSpPr>
          <p:spPr>
            <a:xfrm>
              <a:off x="5844677"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45"/>
            <p:cNvSpPr/>
            <p:nvPr/>
          </p:nvSpPr>
          <p:spPr>
            <a:xfrm>
              <a:off x="5844677"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45"/>
            <p:cNvSpPr/>
            <p:nvPr/>
          </p:nvSpPr>
          <p:spPr>
            <a:xfrm>
              <a:off x="5844677"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45"/>
            <p:cNvSpPr/>
            <p:nvPr/>
          </p:nvSpPr>
          <p:spPr>
            <a:xfrm>
              <a:off x="5844677"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5"/>
            <p:cNvSpPr/>
            <p:nvPr/>
          </p:nvSpPr>
          <p:spPr>
            <a:xfrm>
              <a:off x="5844677"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45"/>
            <p:cNvSpPr/>
            <p:nvPr/>
          </p:nvSpPr>
          <p:spPr>
            <a:xfrm>
              <a:off x="5844677"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45"/>
            <p:cNvSpPr/>
            <p:nvPr/>
          </p:nvSpPr>
          <p:spPr>
            <a:xfrm>
              <a:off x="5844677"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45"/>
            <p:cNvSpPr/>
            <p:nvPr/>
          </p:nvSpPr>
          <p:spPr>
            <a:xfrm>
              <a:off x="5844677"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45"/>
            <p:cNvSpPr/>
            <p:nvPr/>
          </p:nvSpPr>
          <p:spPr>
            <a:xfrm>
              <a:off x="5844677"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45"/>
            <p:cNvSpPr/>
            <p:nvPr/>
          </p:nvSpPr>
          <p:spPr>
            <a:xfrm>
              <a:off x="5844677"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45"/>
            <p:cNvSpPr/>
            <p:nvPr/>
          </p:nvSpPr>
          <p:spPr>
            <a:xfrm>
              <a:off x="5844677"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45"/>
            <p:cNvSpPr/>
            <p:nvPr/>
          </p:nvSpPr>
          <p:spPr>
            <a:xfrm>
              <a:off x="5844677"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45"/>
            <p:cNvSpPr/>
            <p:nvPr/>
          </p:nvSpPr>
          <p:spPr>
            <a:xfrm>
              <a:off x="5844677"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45"/>
            <p:cNvSpPr/>
            <p:nvPr/>
          </p:nvSpPr>
          <p:spPr>
            <a:xfrm>
              <a:off x="5933466"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45"/>
            <p:cNvSpPr/>
            <p:nvPr/>
          </p:nvSpPr>
          <p:spPr>
            <a:xfrm>
              <a:off x="5933466"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45"/>
            <p:cNvSpPr/>
            <p:nvPr/>
          </p:nvSpPr>
          <p:spPr>
            <a:xfrm>
              <a:off x="5933466"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45"/>
            <p:cNvSpPr/>
            <p:nvPr/>
          </p:nvSpPr>
          <p:spPr>
            <a:xfrm>
              <a:off x="5933466"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45"/>
            <p:cNvSpPr/>
            <p:nvPr/>
          </p:nvSpPr>
          <p:spPr>
            <a:xfrm>
              <a:off x="5933466"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45"/>
            <p:cNvSpPr/>
            <p:nvPr/>
          </p:nvSpPr>
          <p:spPr>
            <a:xfrm>
              <a:off x="5933466"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45"/>
            <p:cNvSpPr/>
            <p:nvPr/>
          </p:nvSpPr>
          <p:spPr>
            <a:xfrm>
              <a:off x="5933466"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45"/>
            <p:cNvSpPr/>
            <p:nvPr/>
          </p:nvSpPr>
          <p:spPr>
            <a:xfrm>
              <a:off x="5933466"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45"/>
            <p:cNvSpPr/>
            <p:nvPr/>
          </p:nvSpPr>
          <p:spPr>
            <a:xfrm>
              <a:off x="5933466"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45"/>
            <p:cNvSpPr/>
            <p:nvPr/>
          </p:nvSpPr>
          <p:spPr>
            <a:xfrm>
              <a:off x="5933466"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45"/>
            <p:cNvSpPr/>
            <p:nvPr/>
          </p:nvSpPr>
          <p:spPr>
            <a:xfrm>
              <a:off x="5933466"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45"/>
            <p:cNvSpPr/>
            <p:nvPr/>
          </p:nvSpPr>
          <p:spPr>
            <a:xfrm>
              <a:off x="5933466"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45"/>
            <p:cNvSpPr/>
            <p:nvPr/>
          </p:nvSpPr>
          <p:spPr>
            <a:xfrm>
              <a:off x="5933466"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45"/>
            <p:cNvSpPr/>
            <p:nvPr/>
          </p:nvSpPr>
          <p:spPr>
            <a:xfrm>
              <a:off x="6022255"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45"/>
            <p:cNvSpPr/>
            <p:nvPr/>
          </p:nvSpPr>
          <p:spPr>
            <a:xfrm>
              <a:off x="6022255"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45"/>
            <p:cNvSpPr/>
            <p:nvPr/>
          </p:nvSpPr>
          <p:spPr>
            <a:xfrm>
              <a:off x="6022255"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45"/>
            <p:cNvSpPr/>
            <p:nvPr/>
          </p:nvSpPr>
          <p:spPr>
            <a:xfrm>
              <a:off x="6022255"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45"/>
            <p:cNvSpPr/>
            <p:nvPr/>
          </p:nvSpPr>
          <p:spPr>
            <a:xfrm>
              <a:off x="6022255"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45"/>
            <p:cNvSpPr/>
            <p:nvPr/>
          </p:nvSpPr>
          <p:spPr>
            <a:xfrm>
              <a:off x="6022255"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45"/>
            <p:cNvSpPr/>
            <p:nvPr/>
          </p:nvSpPr>
          <p:spPr>
            <a:xfrm>
              <a:off x="6022255"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45"/>
            <p:cNvSpPr/>
            <p:nvPr/>
          </p:nvSpPr>
          <p:spPr>
            <a:xfrm>
              <a:off x="6022255"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45"/>
            <p:cNvSpPr/>
            <p:nvPr/>
          </p:nvSpPr>
          <p:spPr>
            <a:xfrm>
              <a:off x="6022255"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45"/>
            <p:cNvSpPr/>
            <p:nvPr/>
          </p:nvSpPr>
          <p:spPr>
            <a:xfrm>
              <a:off x="6022255"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45"/>
            <p:cNvSpPr/>
            <p:nvPr/>
          </p:nvSpPr>
          <p:spPr>
            <a:xfrm>
              <a:off x="6022255"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45"/>
            <p:cNvSpPr/>
            <p:nvPr/>
          </p:nvSpPr>
          <p:spPr>
            <a:xfrm>
              <a:off x="6022255"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45"/>
            <p:cNvSpPr/>
            <p:nvPr/>
          </p:nvSpPr>
          <p:spPr>
            <a:xfrm>
              <a:off x="6022255"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45"/>
            <p:cNvSpPr/>
            <p:nvPr/>
          </p:nvSpPr>
          <p:spPr>
            <a:xfrm>
              <a:off x="4246471"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45"/>
            <p:cNvSpPr/>
            <p:nvPr/>
          </p:nvSpPr>
          <p:spPr>
            <a:xfrm>
              <a:off x="4335261"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45"/>
            <p:cNvSpPr/>
            <p:nvPr/>
          </p:nvSpPr>
          <p:spPr>
            <a:xfrm>
              <a:off x="4424050"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45"/>
            <p:cNvSpPr/>
            <p:nvPr/>
          </p:nvSpPr>
          <p:spPr>
            <a:xfrm>
              <a:off x="4512839"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45"/>
            <p:cNvSpPr/>
            <p:nvPr/>
          </p:nvSpPr>
          <p:spPr>
            <a:xfrm>
              <a:off x="4601628"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45"/>
            <p:cNvSpPr/>
            <p:nvPr/>
          </p:nvSpPr>
          <p:spPr>
            <a:xfrm>
              <a:off x="4690417"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45"/>
            <p:cNvSpPr/>
            <p:nvPr/>
          </p:nvSpPr>
          <p:spPr>
            <a:xfrm>
              <a:off x="4779206"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45"/>
            <p:cNvSpPr/>
            <p:nvPr/>
          </p:nvSpPr>
          <p:spPr>
            <a:xfrm>
              <a:off x="4867996"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45"/>
            <p:cNvSpPr/>
            <p:nvPr/>
          </p:nvSpPr>
          <p:spPr>
            <a:xfrm>
              <a:off x="4956785"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45"/>
            <p:cNvSpPr/>
            <p:nvPr/>
          </p:nvSpPr>
          <p:spPr>
            <a:xfrm>
              <a:off x="5045574"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45"/>
            <p:cNvSpPr/>
            <p:nvPr/>
          </p:nvSpPr>
          <p:spPr>
            <a:xfrm>
              <a:off x="5134363"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45"/>
            <p:cNvSpPr/>
            <p:nvPr/>
          </p:nvSpPr>
          <p:spPr>
            <a:xfrm>
              <a:off x="5223152"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45"/>
            <p:cNvSpPr/>
            <p:nvPr/>
          </p:nvSpPr>
          <p:spPr>
            <a:xfrm>
              <a:off x="5311941"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45"/>
            <p:cNvSpPr/>
            <p:nvPr/>
          </p:nvSpPr>
          <p:spPr>
            <a:xfrm>
              <a:off x="5400731"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45"/>
            <p:cNvSpPr/>
            <p:nvPr/>
          </p:nvSpPr>
          <p:spPr>
            <a:xfrm>
              <a:off x="5489520"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45"/>
            <p:cNvSpPr/>
            <p:nvPr/>
          </p:nvSpPr>
          <p:spPr>
            <a:xfrm>
              <a:off x="5578309"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45"/>
            <p:cNvSpPr/>
            <p:nvPr/>
          </p:nvSpPr>
          <p:spPr>
            <a:xfrm>
              <a:off x="5667098"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45"/>
            <p:cNvSpPr/>
            <p:nvPr/>
          </p:nvSpPr>
          <p:spPr>
            <a:xfrm>
              <a:off x="5755887"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45"/>
            <p:cNvSpPr/>
            <p:nvPr/>
          </p:nvSpPr>
          <p:spPr>
            <a:xfrm>
              <a:off x="5844677"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45"/>
            <p:cNvSpPr/>
            <p:nvPr/>
          </p:nvSpPr>
          <p:spPr>
            <a:xfrm>
              <a:off x="5933466"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45"/>
            <p:cNvSpPr/>
            <p:nvPr/>
          </p:nvSpPr>
          <p:spPr>
            <a:xfrm>
              <a:off x="6022255"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45"/>
            <p:cNvSpPr/>
            <p:nvPr/>
          </p:nvSpPr>
          <p:spPr>
            <a:xfrm>
              <a:off x="4246471"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45"/>
            <p:cNvSpPr/>
            <p:nvPr/>
          </p:nvSpPr>
          <p:spPr>
            <a:xfrm>
              <a:off x="4335261"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45"/>
            <p:cNvSpPr/>
            <p:nvPr/>
          </p:nvSpPr>
          <p:spPr>
            <a:xfrm>
              <a:off x="4424050"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45"/>
            <p:cNvSpPr/>
            <p:nvPr/>
          </p:nvSpPr>
          <p:spPr>
            <a:xfrm>
              <a:off x="4512839"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45"/>
            <p:cNvSpPr/>
            <p:nvPr/>
          </p:nvSpPr>
          <p:spPr>
            <a:xfrm>
              <a:off x="4601628"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45"/>
            <p:cNvSpPr/>
            <p:nvPr/>
          </p:nvSpPr>
          <p:spPr>
            <a:xfrm>
              <a:off x="4690417"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45"/>
            <p:cNvSpPr/>
            <p:nvPr/>
          </p:nvSpPr>
          <p:spPr>
            <a:xfrm>
              <a:off x="4779206"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45"/>
            <p:cNvSpPr/>
            <p:nvPr/>
          </p:nvSpPr>
          <p:spPr>
            <a:xfrm>
              <a:off x="4867996"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45"/>
            <p:cNvSpPr/>
            <p:nvPr/>
          </p:nvSpPr>
          <p:spPr>
            <a:xfrm>
              <a:off x="4956785"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45"/>
            <p:cNvSpPr/>
            <p:nvPr/>
          </p:nvSpPr>
          <p:spPr>
            <a:xfrm>
              <a:off x="5045574"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45"/>
            <p:cNvSpPr/>
            <p:nvPr/>
          </p:nvSpPr>
          <p:spPr>
            <a:xfrm>
              <a:off x="5134363"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45"/>
            <p:cNvSpPr/>
            <p:nvPr/>
          </p:nvSpPr>
          <p:spPr>
            <a:xfrm>
              <a:off x="5223152"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45"/>
            <p:cNvSpPr/>
            <p:nvPr/>
          </p:nvSpPr>
          <p:spPr>
            <a:xfrm>
              <a:off x="5311941"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45"/>
            <p:cNvSpPr/>
            <p:nvPr/>
          </p:nvSpPr>
          <p:spPr>
            <a:xfrm>
              <a:off x="5400731"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45"/>
            <p:cNvSpPr/>
            <p:nvPr/>
          </p:nvSpPr>
          <p:spPr>
            <a:xfrm>
              <a:off x="5489520"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45"/>
            <p:cNvSpPr/>
            <p:nvPr/>
          </p:nvSpPr>
          <p:spPr>
            <a:xfrm>
              <a:off x="5578309"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45"/>
            <p:cNvSpPr/>
            <p:nvPr/>
          </p:nvSpPr>
          <p:spPr>
            <a:xfrm>
              <a:off x="5667098"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45"/>
            <p:cNvSpPr/>
            <p:nvPr/>
          </p:nvSpPr>
          <p:spPr>
            <a:xfrm>
              <a:off x="5755887"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45"/>
            <p:cNvSpPr/>
            <p:nvPr/>
          </p:nvSpPr>
          <p:spPr>
            <a:xfrm>
              <a:off x="5844677"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45"/>
            <p:cNvSpPr/>
            <p:nvPr/>
          </p:nvSpPr>
          <p:spPr>
            <a:xfrm>
              <a:off x="5933466"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45"/>
            <p:cNvSpPr/>
            <p:nvPr/>
          </p:nvSpPr>
          <p:spPr>
            <a:xfrm>
              <a:off x="6022255"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45"/>
            <p:cNvSpPr/>
            <p:nvPr/>
          </p:nvSpPr>
          <p:spPr>
            <a:xfrm>
              <a:off x="6114544"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45"/>
            <p:cNvSpPr/>
            <p:nvPr/>
          </p:nvSpPr>
          <p:spPr>
            <a:xfrm>
              <a:off x="6114544"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45"/>
            <p:cNvSpPr/>
            <p:nvPr/>
          </p:nvSpPr>
          <p:spPr>
            <a:xfrm>
              <a:off x="6114544"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45"/>
            <p:cNvSpPr/>
            <p:nvPr/>
          </p:nvSpPr>
          <p:spPr>
            <a:xfrm>
              <a:off x="6114544"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45"/>
            <p:cNvSpPr/>
            <p:nvPr/>
          </p:nvSpPr>
          <p:spPr>
            <a:xfrm>
              <a:off x="6114544"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45"/>
            <p:cNvSpPr/>
            <p:nvPr/>
          </p:nvSpPr>
          <p:spPr>
            <a:xfrm>
              <a:off x="6114544"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45"/>
            <p:cNvSpPr/>
            <p:nvPr/>
          </p:nvSpPr>
          <p:spPr>
            <a:xfrm>
              <a:off x="6114544"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45"/>
            <p:cNvSpPr/>
            <p:nvPr/>
          </p:nvSpPr>
          <p:spPr>
            <a:xfrm>
              <a:off x="6114544"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45"/>
            <p:cNvSpPr/>
            <p:nvPr/>
          </p:nvSpPr>
          <p:spPr>
            <a:xfrm>
              <a:off x="6114544"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45"/>
            <p:cNvSpPr/>
            <p:nvPr/>
          </p:nvSpPr>
          <p:spPr>
            <a:xfrm>
              <a:off x="6114544"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45"/>
            <p:cNvSpPr/>
            <p:nvPr/>
          </p:nvSpPr>
          <p:spPr>
            <a:xfrm>
              <a:off x="6114544"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45"/>
            <p:cNvSpPr/>
            <p:nvPr/>
          </p:nvSpPr>
          <p:spPr>
            <a:xfrm>
              <a:off x="6114544"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45"/>
            <p:cNvSpPr/>
            <p:nvPr/>
          </p:nvSpPr>
          <p:spPr>
            <a:xfrm>
              <a:off x="6114544"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45"/>
            <p:cNvSpPr/>
            <p:nvPr/>
          </p:nvSpPr>
          <p:spPr>
            <a:xfrm>
              <a:off x="6114544"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45"/>
            <p:cNvSpPr/>
            <p:nvPr/>
          </p:nvSpPr>
          <p:spPr>
            <a:xfrm>
              <a:off x="6114544"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45"/>
            <p:cNvSpPr/>
            <p:nvPr/>
          </p:nvSpPr>
          <p:spPr>
            <a:xfrm>
              <a:off x="4157682"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45"/>
            <p:cNvSpPr/>
            <p:nvPr/>
          </p:nvSpPr>
          <p:spPr>
            <a:xfrm>
              <a:off x="4157682"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45"/>
            <p:cNvSpPr/>
            <p:nvPr/>
          </p:nvSpPr>
          <p:spPr>
            <a:xfrm>
              <a:off x="4157682"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45"/>
            <p:cNvSpPr/>
            <p:nvPr/>
          </p:nvSpPr>
          <p:spPr>
            <a:xfrm>
              <a:off x="4157682"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45"/>
            <p:cNvSpPr/>
            <p:nvPr/>
          </p:nvSpPr>
          <p:spPr>
            <a:xfrm>
              <a:off x="4157682"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45"/>
            <p:cNvSpPr/>
            <p:nvPr/>
          </p:nvSpPr>
          <p:spPr>
            <a:xfrm>
              <a:off x="4157682"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45"/>
            <p:cNvSpPr/>
            <p:nvPr/>
          </p:nvSpPr>
          <p:spPr>
            <a:xfrm>
              <a:off x="4157682"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45"/>
            <p:cNvSpPr/>
            <p:nvPr/>
          </p:nvSpPr>
          <p:spPr>
            <a:xfrm>
              <a:off x="4157682"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45"/>
            <p:cNvSpPr/>
            <p:nvPr/>
          </p:nvSpPr>
          <p:spPr>
            <a:xfrm>
              <a:off x="4157682"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45"/>
            <p:cNvSpPr/>
            <p:nvPr/>
          </p:nvSpPr>
          <p:spPr>
            <a:xfrm>
              <a:off x="4157682"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45"/>
            <p:cNvSpPr/>
            <p:nvPr/>
          </p:nvSpPr>
          <p:spPr>
            <a:xfrm>
              <a:off x="4157682"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45"/>
            <p:cNvSpPr/>
            <p:nvPr/>
          </p:nvSpPr>
          <p:spPr>
            <a:xfrm>
              <a:off x="4157682"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45"/>
            <p:cNvSpPr/>
            <p:nvPr/>
          </p:nvSpPr>
          <p:spPr>
            <a:xfrm>
              <a:off x="4157682"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45"/>
            <p:cNvSpPr/>
            <p:nvPr/>
          </p:nvSpPr>
          <p:spPr>
            <a:xfrm>
              <a:off x="4157682"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45"/>
            <p:cNvSpPr/>
            <p:nvPr/>
          </p:nvSpPr>
          <p:spPr>
            <a:xfrm>
              <a:off x="4157682"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45"/>
            <p:cNvSpPr/>
            <p:nvPr/>
          </p:nvSpPr>
          <p:spPr>
            <a:xfrm>
              <a:off x="4068893"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45"/>
            <p:cNvSpPr/>
            <p:nvPr/>
          </p:nvSpPr>
          <p:spPr>
            <a:xfrm>
              <a:off x="4068893"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45"/>
            <p:cNvSpPr/>
            <p:nvPr/>
          </p:nvSpPr>
          <p:spPr>
            <a:xfrm>
              <a:off x="4068893"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45"/>
            <p:cNvSpPr/>
            <p:nvPr/>
          </p:nvSpPr>
          <p:spPr>
            <a:xfrm>
              <a:off x="4068893"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45"/>
            <p:cNvSpPr/>
            <p:nvPr/>
          </p:nvSpPr>
          <p:spPr>
            <a:xfrm>
              <a:off x="4068893"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45"/>
            <p:cNvSpPr/>
            <p:nvPr/>
          </p:nvSpPr>
          <p:spPr>
            <a:xfrm>
              <a:off x="4068893"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45"/>
            <p:cNvSpPr/>
            <p:nvPr/>
          </p:nvSpPr>
          <p:spPr>
            <a:xfrm>
              <a:off x="4068893"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45"/>
            <p:cNvSpPr/>
            <p:nvPr/>
          </p:nvSpPr>
          <p:spPr>
            <a:xfrm>
              <a:off x="4068893"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45"/>
            <p:cNvSpPr/>
            <p:nvPr/>
          </p:nvSpPr>
          <p:spPr>
            <a:xfrm>
              <a:off x="4068893"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45"/>
            <p:cNvSpPr/>
            <p:nvPr/>
          </p:nvSpPr>
          <p:spPr>
            <a:xfrm>
              <a:off x="4068893"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45"/>
            <p:cNvSpPr/>
            <p:nvPr/>
          </p:nvSpPr>
          <p:spPr>
            <a:xfrm>
              <a:off x="4068893"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45"/>
            <p:cNvSpPr/>
            <p:nvPr/>
          </p:nvSpPr>
          <p:spPr>
            <a:xfrm>
              <a:off x="4068893"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45"/>
            <p:cNvSpPr/>
            <p:nvPr/>
          </p:nvSpPr>
          <p:spPr>
            <a:xfrm>
              <a:off x="4068893"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45"/>
            <p:cNvSpPr/>
            <p:nvPr/>
          </p:nvSpPr>
          <p:spPr>
            <a:xfrm>
              <a:off x="4068893"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45"/>
            <p:cNvSpPr/>
            <p:nvPr/>
          </p:nvSpPr>
          <p:spPr>
            <a:xfrm>
              <a:off x="4068893"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45"/>
            <p:cNvSpPr/>
            <p:nvPr/>
          </p:nvSpPr>
          <p:spPr>
            <a:xfrm>
              <a:off x="3980104"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45"/>
            <p:cNvSpPr/>
            <p:nvPr/>
          </p:nvSpPr>
          <p:spPr>
            <a:xfrm>
              <a:off x="3980104"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45"/>
            <p:cNvSpPr/>
            <p:nvPr/>
          </p:nvSpPr>
          <p:spPr>
            <a:xfrm>
              <a:off x="3980104"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45"/>
            <p:cNvSpPr/>
            <p:nvPr/>
          </p:nvSpPr>
          <p:spPr>
            <a:xfrm>
              <a:off x="3980104"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45"/>
            <p:cNvSpPr/>
            <p:nvPr/>
          </p:nvSpPr>
          <p:spPr>
            <a:xfrm>
              <a:off x="3980104"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45"/>
            <p:cNvSpPr/>
            <p:nvPr/>
          </p:nvSpPr>
          <p:spPr>
            <a:xfrm>
              <a:off x="3980104"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45"/>
            <p:cNvSpPr/>
            <p:nvPr/>
          </p:nvSpPr>
          <p:spPr>
            <a:xfrm>
              <a:off x="3980104"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45"/>
            <p:cNvSpPr/>
            <p:nvPr/>
          </p:nvSpPr>
          <p:spPr>
            <a:xfrm>
              <a:off x="3980104"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45"/>
            <p:cNvSpPr/>
            <p:nvPr/>
          </p:nvSpPr>
          <p:spPr>
            <a:xfrm>
              <a:off x="3980104"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45"/>
            <p:cNvSpPr/>
            <p:nvPr/>
          </p:nvSpPr>
          <p:spPr>
            <a:xfrm>
              <a:off x="3980104"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45"/>
            <p:cNvSpPr/>
            <p:nvPr/>
          </p:nvSpPr>
          <p:spPr>
            <a:xfrm>
              <a:off x="3980104"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45"/>
            <p:cNvSpPr/>
            <p:nvPr/>
          </p:nvSpPr>
          <p:spPr>
            <a:xfrm>
              <a:off x="3980104"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45"/>
            <p:cNvSpPr/>
            <p:nvPr/>
          </p:nvSpPr>
          <p:spPr>
            <a:xfrm>
              <a:off x="3980104"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45"/>
            <p:cNvSpPr/>
            <p:nvPr/>
          </p:nvSpPr>
          <p:spPr>
            <a:xfrm>
              <a:off x="3980104"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45"/>
            <p:cNvSpPr/>
            <p:nvPr/>
          </p:nvSpPr>
          <p:spPr>
            <a:xfrm>
              <a:off x="3980104"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45"/>
            <p:cNvSpPr/>
            <p:nvPr/>
          </p:nvSpPr>
          <p:spPr>
            <a:xfrm>
              <a:off x="2027752"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45"/>
            <p:cNvSpPr/>
            <p:nvPr/>
          </p:nvSpPr>
          <p:spPr>
            <a:xfrm>
              <a:off x="211654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45"/>
            <p:cNvSpPr/>
            <p:nvPr/>
          </p:nvSpPr>
          <p:spPr>
            <a:xfrm>
              <a:off x="2205328"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45"/>
            <p:cNvSpPr/>
            <p:nvPr/>
          </p:nvSpPr>
          <p:spPr>
            <a:xfrm>
              <a:off x="2294116"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45"/>
            <p:cNvSpPr/>
            <p:nvPr/>
          </p:nvSpPr>
          <p:spPr>
            <a:xfrm>
              <a:off x="2382904"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45"/>
            <p:cNvSpPr/>
            <p:nvPr/>
          </p:nvSpPr>
          <p:spPr>
            <a:xfrm>
              <a:off x="2471691"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45"/>
            <p:cNvSpPr/>
            <p:nvPr/>
          </p:nvSpPr>
          <p:spPr>
            <a:xfrm>
              <a:off x="2027752"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45"/>
            <p:cNvSpPr/>
            <p:nvPr/>
          </p:nvSpPr>
          <p:spPr>
            <a:xfrm>
              <a:off x="211654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45"/>
            <p:cNvSpPr/>
            <p:nvPr/>
          </p:nvSpPr>
          <p:spPr>
            <a:xfrm>
              <a:off x="2205328"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45"/>
            <p:cNvSpPr/>
            <p:nvPr/>
          </p:nvSpPr>
          <p:spPr>
            <a:xfrm>
              <a:off x="2294116"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45"/>
            <p:cNvSpPr/>
            <p:nvPr/>
          </p:nvSpPr>
          <p:spPr>
            <a:xfrm>
              <a:off x="2382904"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45"/>
            <p:cNvSpPr/>
            <p:nvPr/>
          </p:nvSpPr>
          <p:spPr>
            <a:xfrm>
              <a:off x="2471691"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45"/>
            <p:cNvSpPr/>
            <p:nvPr/>
          </p:nvSpPr>
          <p:spPr>
            <a:xfrm>
              <a:off x="2027752"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45"/>
            <p:cNvSpPr/>
            <p:nvPr/>
          </p:nvSpPr>
          <p:spPr>
            <a:xfrm>
              <a:off x="211654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45"/>
            <p:cNvSpPr/>
            <p:nvPr/>
          </p:nvSpPr>
          <p:spPr>
            <a:xfrm>
              <a:off x="2205328"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45"/>
            <p:cNvSpPr/>
            <p:nvPr/>
          </p:nvSpPr>
          <p:spPr>
            <a:xfrm>
              <a:off x="2294116"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45"/>
            <p:cNvSpPr/>
            <p:nvPr/>
          </p:nvSpPr>
          <p:spPr>
            <a:xfrm>
              <a:off x="2382904"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45"/>
            <p:cNvSpPr/>
            <p:nvPr/>
          </p:nvSpPr>
          <p:spPr>
            <a:xfrm>
              <a:off x="2471691"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45"/>
            <p:cNvSpPr/>
            <p:nvPr/>
          </p:nvSpPr>
          <p:spPr>
            <a:xfrm>
              <a:off x="2027752"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45"/>
            <p:cNvSpPr/>
            <p:nvPr/>
          </p:nvSpPr>
          <p:spPr>
            <a:xfrm>
              <a:off x="211654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45"/>
            <p:cNvSpPr/>
            <p:nvPr/>
          </p:nvSpPr>
          <p:spPr>
            <a:xfrm>
              <a:off x="2205328"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45"/>
            <p:cNvSpPr/>
            <p:nvPr/>
          </p:nvSpPr>
          <p:spPr>
            <a:xfrm>
              <a:off x="2294116"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45"/>
            <p:cNvSpPr/>
            <p:nvPr/>
          </p:nvSpPr>
          <p:spPr>
            <a:xfrm>
              <a:off x="2382904"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45"/>
            <p:cNvSpPr/>
            <p:nvPr/>
          </p:nvSpPr>
          <p:spPr>
            <a:xfrm>
              <a:off x="2471691"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45"/>
            <p:cNvSpPr/>
            <p:nvPr/>
          </p:nvSpPr>
          <p:spPr>
            <a:xfrm>
              <a:off x="2027752"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45"/>
            <p:cNvSpPr/>
            <p:nvPr/>
          </p:nvSpPr>
          <p:spPr>
            <a:xfrm>
              <a:off x="211654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45"/>
            <p:cNvSpPr/>
            <p:nvPr/>
          </p:nvSpPr>
          <p:spPr>
            <a:xfrm>
              <a:off x="2205328"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45"/>
            <p:cNvSpPr/>
            <p:nvPr/>
          </p:nvSpPr>
          <p:spPr>
            <a:xfrm>
              <a:off x="2294116"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45"/>
            <p:cNvSpPr/>
            <p:nvPr/>
          </p:nvSpPr>
          <p:spPr>
            <a:xfrm>
              <a:off x="2382904"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45"/>
            <p:cNvSpPr/>
            <p:nvPr/>
          </p:nvSpPr>
          <p:spPr>
            <a:xfrm>
              <a:off x="2471691"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45"/>
            <p:cNvSpPr/>
            <p:nvPr/>
          </p:nvSpPr>
          <p:spPr>
            <a:xfrm>
              <a:off x="2027752"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45"/>
            <p:cNvSpPr/>
            <p:nvPr/>
          </p:nvSpPr>
          <p:spPr>
            <a:xfrm>
              <a:off x="211654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45"/>
            <p:cNvSpPr/>
            <p:nvPr/>
          </p:nvSpPr>
          <p:spPr>
            <a:xfrm>
              <a:off x="2205328"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45"/>
            <p:cNvSpPr/>
            <p:nvPr/>
          </p:nvSpPr>
          <p:spPr>
            <a:xfrm>
              <a:off x="2294116"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45"/>
            <p:cNvSpPr/>
            <p:nvPr/>
          </p:nvSpPr>
          <p:spPr>
            <a:xfrm>
              <a:off x="2382904"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45"/>
            <p:cNvSpPr/>
            <p:nvPr/>
          </p:nvSpPr>
          <p:spPr>
            <a:xfrm>
              <a:off x="2471691"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45"/>
            <p:cNvSpPr/>
            <p:nvPr/>
          </p:nvSpPr>
          <p:spPr>
            <a:xfrm>
              <a:off x="2027752"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45"/>
            <p:cNvSpPr/>
            <p:nvPr/>
          </p:nvSpPr>
          <p:spPr>
            <a:xfrm>
              <a:off x="211654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45"/>
            <p:cNvSpPr/>
            <p:nvPr/>
          </p:nvSpPr>
          <p:spPr>
            <a:xfrm>
              <a:off x="2205328"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45"/>
            <p:cNvSpPr/>
            <p:nvPr/>
          </p:nvSpPr>
          <p:spPr>
            <a:xfrm>
              <a:off x="2294116"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45"/>
            <p:cNvSpPr/>
            <p:nvPr/>
          </p:nvSpPr>
          <p:spPr>
            <a:xfrm>
              <a:off x="2382904"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45"/>
            <p:cNvSpPr/>
            <p:nvPr/>
          </p:nvSpPr>
          <p:spPr>
            <a:xfrm>
              <a:off x="2471691"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45"/>
            <p:cNvSpPr/>
            <p:nvPr/>
          </p:nvSpPr>
          <p:spPr>
            <a:xfrm>
              <a:off x="2027752"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45"/>
            <p:cNvSpPr/>
            <p:nvPr/>
          </p:nvSpPr>
          <p:spPr>
            <a:xfrm>
              <a:off x="211654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45"/>
            <p:cNvSpPr/>
            <p:nvPr/>
          </p:nvSpPr>
          <p:spPr>
            <a:xfrm>
              <a:off x="2205328"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45"/>
            <p:cNvSpPr/>
            <p:nvPr/>
          </p:nvSpPr>
          <p:spPr>
            <a:xfrm>
              <a:off x="2294116"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45"/>
            <p:cNvSpPr/>
            <p:nvPr/>
          </p:nvSpPr>
          <p:spPr>
            <a:xfrm>
              <a:off x="2382904"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45"/>
            <p:cNvSpPr/>
            <p:nvPr/>
          </p:nvSpPr>
          <p:spPr>
            <a:xfrm>
              <a:off x="2471691"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45"/>
            <p:cNvSpPr/>
            <p:nvPr/>
          </p:nvSpPr>
          <p:spPr>
            <a:xfrm>
              <a:off x="2027752"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45"/>
            <p:cNvSpPr/>
            <p:nvPr/>
          </p:nvSpPr>
          <p:spPr>
            <a:xfrm>
              <a:off x="211654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45"/>
            <p:cNvSpPr/>
            <p:nvPr/>
          </p:nvSpPr>
          <p:spPr>
            <a:xfrm>
              <a:off x="2205328"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45"/>
            <p:cNvSpPr/>
            <p:nvPr/>
          </p:nvSpPr>
          <p:spPr>
            <a:xfrm>
              <a:off x="2294116"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45"/>
            <p:cNvSpPr/>
            <p:nvPr/>
          </p:nvSpPr>
          <p:spPr>
            <a:xfrm>
              <a:off x="2382904"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45"/>
            <p:cNvSpPr/>
            <p:nvPr/>
          </p:nvSpPr>
          <p:spPr>
            <a:xfrm>
              <a:off x="2471691"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45"/>
            <p:cNvSpPr/>
            <p:nvPr/>
          </p:nvSpPr>
          <p:spPr>
            <a:xfrm>
              <a:off x="2027752"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45"/>
            <p:cNvSpPr/>
            <p:nvPr/>
          </p:nvSpPr>
          <p:spPr>
            <a:xfrm>
              <a:off x="211654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45"/>
            <p:cNvSpPr/>
            <p:nvPr/>
          </p:nvSpPr>
          <p:spPr>
            <a:xfrm>
              <a:off x="2205328"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45"/>
            <p:cNvSpPr/>
            <p:nvPr/>
          </p:nvSpPr>
          <p:spPr>
            <a:xfrm>
              <a:off x="2294116"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45"/>
            <p:cNvSpPr/>
            <p:nvPr/>
          </p:nvSpPr>
          <p:spPr>
            <a:xfrm>
              <a:off x="2382904"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45"/>
            <p:cNvSpPr/>
            <p:nvPr/>
          </p:nvSpPr>
          <p:spPr>
            <a:xfrm>
              <a:off x="2471691"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45"/>
            <p:cNvSpPr/>
            <p:nvPr/>
          </p:nvSpPr>
          <p:spPr>
            <a:xfrm>
              <a:off x="2027752"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45"/>
            <p:cNvSpPr/>
            <p:nvPr/>
          </p:nvSpPr>
          <p:spPr>
            <a:xfrm>
              <a:off x="211654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45"/>
            <p:cNvSpPr/>
            <p:nvPr/>
          </p:nvSpPr>
          <p:spPr>
            <a:xfrm>
              <a:off x="2205328"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45"/>
            <p:cNvSpPr/>
            <p:nvPr/>
          </p:nvSpPr>
          <p:spPr>
            <a:xfrm>
              <a:off x="2294116"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45"/>
            <p:cNvSpPr/>
            <p:nvPr/>
          </p:nvSpPr>
          <p:spPr>
            <a:xfrm>
              <a:off x="2382904"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45"/>
            <p:cNvSpPr/>
            <p:nvPr/>
          </p:nvSpPr>
          <p:spPr>
            <a:xfrm>
              <a:off x="2471691"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45"/>
            <p:cNvSpPr/>
            <p:nvPr/>
          </p:nvSpPr>
          <p:spPr>
            <a:xfrm>
              <a:off x="2027752"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45"/>
            <p:cNvSpPr/>
            <p:nvPr/>
          </p:nvSpPr>
          <p:spPr>
            <a:xfrm>
              <a:off x="211654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45"/>
            <p:cNvSpPr/>
            <p:nvPr/>
          </p:nvSpPr>
          <p:spPr>
            <a:xfrm>
              <a:off x="2205328"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45"/>
            <p:cNvSpPr/>
            <p:nvPr/>
          </p:nvSpPr>
          <p:spPr>
            <a:xfrm>
              <a:off x="2294116"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45"/>
            <p:cNvSpPr/>
            <p:nvPr/>
          </p:nvSpPr>
          <p:spPr>
            <a:xfrm>
              <a:off x="2382904"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45"/>
            <p:cNvSpPr/>
            <p:nvPr/>
          </p:nvSpPr>
          <p:spPr>
            <a:xfrm>
              <a:off x="2471691"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45"/>
            <p:cNvSpPr/>
            <p:nvPr/>
          </p:nvSpPr>
          <p:spPr>
            <a:xfrm>
              <a:off x="2027752"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45"/>
            <p:cNvSpPr/>
            <p:nvPr/>
          </p:nvSpPr>
          <p:spPr>
            <a:xfrm>
              <a:off x="211654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45"/>
            <p:cNvSpPr/>
            <p:nvPr/>
          </p:nvSpPr>
          <p:spPr>
            <a:xfrm>
              <a:off x="2205328"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45"/>
            <p:cNvSpPr/>
            <p:nvPr/>
          </p:nvSpPr>
          <p:spPr>
            <a:xfrm>
              <a:off x="2294116"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45"/>
            <p:cNvSpPr/>
            <p:nvPr/>
          </p:nvSpPr>
          <p:spPr>
            <a:xfrm>
              <a:off x="2382904"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45"/>
            <p:cNvSpPr/>
            <p:nvPr/>
          </p:nvSpPr>
          <p:spPr>
            <a:xfrm>
              <a:off x="2471691"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45"/>
            <p:cNvSpPr/>
            <p:nvPr/>
          </p:nvSpPr>
          <p:spPr>
            <a:xfrm>
              <a:off x="2560479"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45"/>
            <p:cNvSpPr/>
            <p:nvPr/>
          </p:nvSpPr>
          <p:spPr>
            <a:xfrm>
              <a:off x="2560479"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45"/>
            <p:cNvSpPr/>
            <p:nvPr/>
          </p:nvSpPr>
          <p:spPr>
            <a:xfrm>
              <a:off x="2560479"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45"/>
            <p:cNvSpPr/>
            <p:nvPr/>
          </p:nvSpPr>
          <p:spPr>
            <a:xfrm>
              <a:off x="2560479"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45"/>
            <p:cNvSpPr/>
            <p:nvPr/>
          </p:nvSpPr>
          <p:spPr>
            <a:xfrm>
              <a:off x="2560479"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45"/>
            <p:cNvSpPr/>
            <p:nvPr/>
          </p:nvSpPr>
          <p:spPr>
            <a:xfrm>
              <a:off x="2560479"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45"/>
            <p:cNvSpPr/>
            <p:nvPr/>
          </p:nvSpPr>
          <p:spPr>
            <a:xfrm>
              <a:off x="2560479"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45"/>
            <p:cNvSpPr/>
            <p:nvPr/>
          </p:nvSpPr>
          <p:spPr>
            <a:xfrm>
              <a:off x="2560479"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45"/>
            <p:cNvSpPr/>
            <p:nvPr/>
          </p:nvSpPr>
          <p:spPr>
            <a:xfrm>
              <a:off x="2560479"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45"/>
            <p:cNvSpPr/>
            <p:nvPr/>
          </p:nvSpPr>
          <p:spPr>
            <a:xfrm>
              <a:off x="2560479"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45"/>
            <p:cNvSpPr/>
            <p:nvPr/>
          </p:nvSpPr>
          <p:spPr>
            <a:xfrm>
              <a:off x="2560479"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45"/>
            <p:cNvSpPr/>
            <p:nvPr/>
          </p:nvSpPr>
          <p:spPr>
            <a:xfrm>
              <a:off x="2560479"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45"/>
            <p:cNvSpPr/>
            <p:nvPr/>
          </p:nvSpPr>
          <p:spPr>
            <a:xfrm>
              <a:off x="2560479"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45"/>
            <p:cNvSpPr/>
            <p:nvPr/>
          </p:nvSpPr>
          <p:spPr>
            <a:xfrm>
              <a:off x="264926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45"/>
            <p:cNvSpPr/>
            <p:nvPr/>
          </p:nvSpPr>
          <p:spPr>
            <a:xfrm>
              <a:off x="264926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45"/>
            <p:cNvSpPr/>
            <p:nvPr/>
          </p:nvSpPr>
          <p:spPr>
            <a:xfrm>
              <a:off x="264926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45"/>
            <p:cNvSpPr/>
            <p:nvPr/>
          </p:nvSpPr>
          <p:spPr>
            <a:xfrm>
              <a:off x="264926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45"/>
            <p:cNvSpPr/>
            <p:nvPr/>
          </p:nvSpPr>
          <p:spPr>
            <a:xfrm>
              <a:off x="264926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45"/>
            <p:cNvSpPr/>
            <p:nvPr/>
          </p:nvSpPr>
          <p:spPr>
            <a:xfrm>
              <a:off x="264926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45"/>
            <p:cNvSpPr/>
            <p:nvPr/>
          </p:nvSpPr>
          <p:spPr>
            <a:xfrm>
              <a:off x="264926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45"/>
            <p:cNvSpPr/>
            <p:nvPr/>
          </p:nvSpPr>
          <p:spPr>
            <a:xfrm>
              <a:off x="264926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45"/>
            <p:cNvSpPr/>
            <p:nvPr/>
          </p:nvSpPr>
          <p:spPr>
            <a:xfrm>
              <a:off x="264926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45"/>
            <p:cNvSpPr/>
            <p:nvPr/>
          </p:nvSpPr>
          <p:spPr>
            <a:xfrm>
              <a:off x="264926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45"/>
            <p:cNvSpPr/>
            <p:nvPr/>
          </p:nvSpPr>
          <p:spPr>
            <a:xfrm>
              <a:off x="264926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45"/>
            <p:cNvSpPr/>
            <p:nvPr/>
          </p:nvSpPr>
          <p:spPr>
            <a:xfrm>
              <a:off x="264926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45"/>
            <p:cNvSpPr/>
            <p:nvPr/>
          </p:nvSpPr>
          <p:spPr>
            <a:xfrm>
              <a:off x="264926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45"/>
            <p:cNvSpPr/>
            <p:nvPr/>
          </p:nvSpPr>
          <p:spPr>
            <a:xfrm>
              <a:off x="2738055"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45"/>
            <p:cNvSpPr/>
            <p:nvPr/>
          </p:nvSpPr>
          <p:spPr>
            <a:xfrm>
              <a:off x="2738055"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45"/>
            <p:cNvSpPr/>
            <p:nvPr/>
          </p:nvSpPr>
          <p:spPr>
            <a:xfrm>
              <a:off x="2738055"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45"/>
            <p:cNvSpPr/>
            <p:nvPr/>
          </p:nvSpPr>
          <p:spPr>
            <a:xfrm>
              <a:off x="2738055"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45"/>
            <p:cNvSpPr/>
            <p:nvPr/>
          </p:nvSpPr>
          <p:spPr>
            <a:xfrm>
              <a:off x="2738055"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45"/>
            <p:cNvSpPr/>
            <p:nvPr/>
          </p:nvSpPr>
          <p:spPr>
            <a:xfrm>
              <a:off x="2738055"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45"/>
            <p:cNvSpPr/>
            <p:nvPr/>
          </p:nvSpPr>
          <p:spPr>
            <a:xfrm>
              <a:off x="2738055"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45"/>
            <p:cNvSpPr/>
            <p:nvPr/>
          </p:nvSpPr>
          <p:spPr>
            <a:xfrm>
              <a:off x="2738055"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45"/>
            <p:cNvSpPr/>
            <p:nvPr/>
          </p:nvSpPr>
          <p:spPr>
            <a:xfrm>
              <a:off x="2738055"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45"/>
            <p:cNvSpPr/>
            <p:nvPr/>
          </p:nvSpPr>
          <p:spPr>
            <a:xfrm>
              <a:off x="2738055"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45"/>
            <p:cNvSpPr/>
            <p:nvPr/>
          </p:nvSpPr>
          <p:spPr>
            <a:xfrm>
              <a:off x="2738055"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45"/>
            <p:cNvSpPr/>
            <p:nvPr/>
          </p:nvSpPr>
          <p:spPr>
            <a:xfrm>
              <a:off x="2738055"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45"/>
            <p:cNvSpPr/>
            <p:nvPr/>
          </p:nvSpPr>
          <p:spPr>
            <a:xfrm>
              <a:off x="2738055"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45"/>
            <p:cNvSpPr/>
            <p:nvPr/>
          </p:nvSpPr>
          <p:spPr>
            <a:xfrm>
              <a:off x="2826842"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45"/>
            <p:cNvSpPr/>
            <p:nvPr/>
          </p:nvSpPr>
          <p:spPr>
            <a:xfrm>
              <a:off x="2826842"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45"/>
            <p:cNvSpPr/>
            <p:nvPr/>
          </p:nvSpPr>
          <p:spPr>
            <a:xfrm>
              <a:off x="2826842"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45"/>
            <p:cNvSpPr/>
            <p:nvPr/>
          </p:nvSpPr>
          <p:spPr>
            <a:xfrm>
              <a:off x="2826842"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45"/>
            <p:cNvSpPr/>
            <p:nvPr/>
          </p:nvSpPr>
          <p:spPr>
            <a:xfrm>
              <a:off x="2826842"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45"/>
            <p:cNvSpPr/>
            <p:nvPr/>
          </p:nvSpPr>
          <p:spPr>
            <a:xfrm>
              <a:off x="2826842"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45"/>
            <p:cNvSpPr/>
            <p:nvPr/>
          </p:nvSpPr>
          <p:spPr>
            <a:xfrm>
              <a:off x="2826842"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45"/>
            <p:cNvSpPr/>
            <p:nvPr/>
          </p:nvSpPr>
          <p:spPr>
            <a:xfrm>
              <a:off x="2826842"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45"/>
            <p:cNvSpPr/>
            <p:nvPr/>
          </p:nvSpPr>
          <p:spPr>
            <a:xfrm>
              <a:off x="2826842"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45"/>
            <p:cNvSpPr/>
            <p:nvPr/>
          </p:nvSpPr>
          <p:spPr>
            <a:xfrm>
              <a:off x="2826842"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45"/>
            <p:cNvSpPr/>
            <p:nvPr/>
          </p:nvSpPr>
          <p:spPr>
            <a:xfrm>
              <a:off x="2826842"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45"/>
            <p:cNvSpPr/>
            <p:nvPr/>
          </p:nvSpPr>
          <p:spPr>
            <a:xfrm>
              <a:off x="2826842"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45"/>
            <p:cNvSpPr/>
            <p:nvPr/>
          </p:nvSpPr>
          <p:spPr>
            <a:xfrm>
              <a:off x="2826842"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45"/>
            <p:cNvSpPr/>
            <p:nvPr/>
          </p:nvSpPr>
          <p:spPr>
            <a:xfrm>
              <a:off x="291563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45"/>
            <p:cNvSpPr/>
            <p:nvPr/>
          </p:nvSpPr>
          <p:spPr>
            <a:xfrm>
              <a:off x="291563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45"/>
            <p:cNvSpPr/>
            <p:nvPr/>
          </p:nvSpPr>
          <p:spPr>
            <a:xfrm>
              <a:off x="291563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45"/>
            <p:cNvSpPr/>
            <p:nvPr/>
          </p:nvSpPr>
          <p:spPr>
            <a:xfrm>
              <a:off x="291563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45"/>
            <p:cNvSpPr/>
            <p:nvPr/>
          </p:nvSpPr>
          <p:spPr>
            <a:xfrm>
              <a:off x="291563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45"/>
            <p:cNvSpPr/>
            <p:nvPr/>
          </p:nvSpPr>
          <p:spPr>
            <a:xfrm>
              <a:off x="291563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45"/>
            <p:cNvSpPr/>
            <p:nvPr/>
          </p:nvSpPr>
          <p:spPr>
            <a:xfrm>
              <a:off x="291563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45"/>
            <p:cNvSpPr/>
            <p:nvPr/>
          </p:nvSpPr>
          <p:spPr>
            <a:xfrm>
              <a:off x="291563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45"/>
            <p:cNvSpPr/>
            <p:nvPr/>
          </p:nvSpPr>
          <p:spPr>
            <a:xfrm>
              <a:off x="291563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45"/>
            <p:cNvSpPr/>
            <p:nvPr/>
          </p:nvSpPr>
          <p:spPr>
            <a:xfrm>
              <a:off x="291563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45"/>
            <p:cNvSpPr/>
            <p:nvPr/>
          </p:nvSpPr>
          <p:spPr>
            <a:xfrm>
              <a:off x="291563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45"/>
            <p:cNvSpPr/>
            <p:nvPr/>
          </p:nvSpPr>
          <p:spPr>
            <a:xfrm>
              <a:off x="291563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45"/>
            <p:cNvSpPr/>
            <p:nvPr/>
          </p:nvSpPr>
          <p:spPr>
            <a:xfrm>
              <a:off x="291563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45"/>
            <p:cNvSpPr/>
            <p:nvPr/>
          </p:nvSpPr>
          <p:spPr>
            <a:xfrm>
              <a:off x="3004418"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45"/>
            <p:cNvSpPr/>
            <p:nvPr/>
          </p:nvSpPr>
          <p:spPr>
            <a:xfrm>
              <a:off x="3004418"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45"/>
            <p:cNvSpPr/>
            <p:nvPr/>
          </p:nvSpPr>
          <p:spPr>
            <a:xfrm>
              <a:off x="3004418"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45"/>
            <p:cNvSpPr/>
            <p:nvPr/>
          </p:nvSpPr>
          <p:spPr>
            <a:xfrm>
              <a:off x="3004418"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45"/>
            <p:cNvSpPr/>
            <p:nvPr/>
          </p:nvSpPr>
          <p:spPr>
            <a:xfrm>
              <a:off x="3004418"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45"/>
            <p:cNvSpPr/>
            <p:nvPr/>
          </p:nvSpPr>
          <p:spPr>
            <a:xfrm>
              <a:off x="3004418"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45"/>
            <p:cNvSpPr/>
            <p:nvPr/>
          </p:nvSpPr>
          <p:spPr>
            <a:xfrm>
              <a:off x="3004418"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45"/>
            <p:cNvSpPr/>
            <p:nvPr/>
          </p:nvSpPr>
          <p:spPr>
            <a:xfrm>
              <a:off x="3004418"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45"/>
            <p:cNvSpPr/>
            <p:nvPr/>
          </p:nvSpPr>
          <p:spPr>
            <a:xfrm>
              <a:off x="3004418"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45"/>
            <p:cNvSpPr/>
            <p:nvPr/>
          </p:nvSpPr>
          <p:spPr>
            <a:xfrm>
              <a:off x="3004418"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45"/>
            <p:cNvSpPr/>
            <p:nvPr/>
          </p:nvSpPr>
          <p:spPr>
            <a:xfrm>
              <a:off x="3004418"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45"/>
            <p:cNvSpPr/>
            <p:nvPr/>
          </p:nvSpPr>
          <p:spPr>
            <a:xfrm>
              <a:off x="3004418"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45"/>
            <p:cNvSpPr/>
            <p:nvPr/>
          </p:nvSpPr>
          <p:spPr>
            <a:xfrm>
              <a:off x="3004418"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45"/>
            <p:cNvSpPr/>
            <p:nvPr/>
          </p:nvSpPr>
          <p:spPr>
            <a:xfrm>
              <a:off x="3093206"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45"/>
            <p:cNvSpPr/>
            <p:nvPr/>
          </p:nvSpPr>
          <p:spPr>
            <a:xfrm>
              <a:off x="3093206"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45"/>
            <p:cNvSpPr/>
            <p:nvPr/>
          </p:nvSpPr>
          <p:spPr>
            <a:xfrm>
              <a:off x="3093206"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45"/>
            <p:cNvSpPr/>
            <p:nvPr/>
          </p:nvSpPr>
          <p:spPr>
            <a:xfrm>
              <a:off x="3093206"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45"/>
            <p:cNvSpPr/>
            <p:nvPr/>
          </p:nvSpPr>
          <p:spPr>
            <a:xfrm>
              <a:off x="3093206"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45"/>
            <p:cNvSpPr/>
            <p:nvPr/>
          </p:nvSpPr>
          <p:spPr>
            <a:xfrm>
              <a:off x="3093206"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45"/>
            <p:cNvSpPr/>
            <p:nvPr/>
          </p:nvSpPr>
          <p:spPr>
            <a:xfrm>
              <a:off x="3093206"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45"/>
            <p:cNvSpPr/>
            <p:nvPr/>
          </p:nvSpPr>
          <p:spPr>
            <a:xfrm>
              <a:off x="3093206"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45"/>
            <p:cNvSpPr/>
            <p:nvPr/>
          </p:nvSpPr>
          <p:spPr>
            <a:xfrm>
              <a:off x="3093206"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45"/>
            <p:cNvSpPr/>
            <p:nvPr/>
          </p:nvSpPr>
          <p:spPr>
            <a:xfrm>
              <a:off x="3093206"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45"/>
            <p:cNvSpPr/>
            <p:nvPr/>
          </p:nvSpPr>
          <p:spPr>
            <a:xfrm>
              <a:off x="3093206"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45"/>
            <p:cNvSpPr/>
            <p:nvPr/>
          </p:nvSpPr>
          <p:spPr>
            <a:xfrm>
              <a:off x="3093206"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45"/>
            <p:cNvSpPr/>
            <p:nvPr/>
          </p:nvSpPr>
          <p:spPr>
            <a:xfrm>
              <a:off x="3093206"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45"/>
            <p:cNvSpPr/>
            <p:nvPr/>
          </p:nvSpPr>
          <p:spPr>
            <a:xfrm>
              <a:off x="3181993"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45"/>
            <p:cNvSpPr/>
            <p:nvPr/>
          </p:nvSpPr>
          <p:spPr>
            <a:xfrm>
              <a:off x="3181993"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45"/>
            <p:cNvSpPr/>
            <p:nvPr/>
          </p:nvSpPr>
          <p:spPr>
            <a:xfrm>
              <a:off x="3181993"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45"/>
            <p:cNvSpPr/>
            <p:nvPr/>
          </p:nvSpPr>
          <p:spPr>
            <a:xfrm>
              <a:off x="3181993"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45"/>
            <p:cNvSpPr/>
            <p:nvPr/>
          </p:nvSpPr>
          <p:spPr>
            <a:xfrm>
              <a:off x="3181993"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45"/>
            <p:cNvSpPr/>
            <p:nvPr/>
          </p:nvSpPr>
          <p:spPr>
            <a:xfrm>
              <a:off x="3181993"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45"/>
            <p:cNvSpPr/>
            <p:nvPr/>
          </p:nvSpPr>
          <p:spPr>
            <a:xfrm>
              <a:off x="3181993"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45"/>
            <p:cNvSpPr/>
            <p:nvPr/>
          </p:nvSpPr>
          <p:spPr>
            <a:xfrm>
              <a:off x="3181993"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45"/>
            <p:cNvSpPr/>
            <p:nvPr/>
          </p:nvSpPr>
          <p:spPr>
            <a:xfrm>
              <a:off x="3181993"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45"/>
            <p:cNvSpPr/>
            <p:nvPr/>
          </p:nvSpPr>
          <p:spPr>
            <a:xfrm>
              <a:off x="3181993"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45"/>
            <p:cNvSpPr/>
            <p:nvPr/>
          </p:nvSpPr>
          <p:spPr>
            <a:xfrm>
              <a:off x="3181993"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45"/>
            <p:cNvSpPr/>
            <p:nvPr/>
          </p:nvSpPr>
          <p:spPr>
            <a:xfrm>
              <a:off x="3181993"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45"/>
            <p:cNvSpPr/>
            <p:nvPr/>
          </p:nvSpPr>
          <p:spPr>
            <a:xfrm>
              <a:off x="3181993"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45"/>
            <p:cNvSpPr/>
            <p:nvPr/>
          </p:nvSpPr>
          <p:spPr>
            <a:xfrm>
              <a:off x="3270781"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45"/>
            <p:cNvSpPr/>
            <p:nvPr/>
          </p:nvSpPr>
          <p:spPr>
            <a:xfrm>
              <a:off x="3270781"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45"/>
            <p:cNvSpPr/>
            <p:nvPr/>
          </p:nvSpPr>
          <p:spPr>
            <a:xfrm>
              <a:off x="3270781"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45"/>
            <p:cNvSpPr/>
            <p:nvPr/>
          </p:nvSpPr>
          <p:spPr>
            <a:xfrm>
              <a:off x="3270781"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45"/>
            <p:cNvSpPr/>
            <p:nvPr/>
          </p:nvSpPr>
          <p:spPr>
            <a:xfrm>
              <a:off x="3270781"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45"/>
            <p:cNvSpPr/>
            <p:nvPr/>
          </p:nvSpPr>
          <p:spPr>
            <a:xfrm>
              <a:off x="3270781"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45"/>
            <p:cNvSpPr/>
            <p:nvPr/>
          </p:nvSpPr>
          <p:spPr>
            <a:xfrm>
              <a:off x="3270781"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45"/>
            <p:cNvSpPr/>
            <p:nvPr/>
          </p:nvSpPr>
          <p:spPr>
            <a:xfrm>
              <a:off x="3270781"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45"/>
            <p:cNvSpPr/>
            <p:nvPr/>
          </p:nvSpPr>
          <p:spPr>
            <a:xfrm>
              <a:off x="3270781"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45"/>
            <p:cNvSpPr/>
            <p:nvPr/>
          </p:nvSpPr>
          <p:spPr>
            <a:xfrm>
              <a:off x="3270781"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45"/>
            <p:cNvSpPr/>
            <p:nvPr/>
          </p:nvSpPr>
          <p:spPr>
            <a:xfrm>
              <a:off x="3270781"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45"/>
            <p:cNvSpPr/>
            <p:nvPr/>
          </p:nvSpPr>
          <p:spPr>
            <a:xfrm>
              <a:off x="3270781"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45"/>
            <p:cNvSpPr/>
            <p:nvPr/>
          </p:nvSpPr>
          <p:spPr>
            <a:xfrm>
              <a:off x="3270781"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45"/>
            <p:cNvSpPr/>
            <p:nvPr/>
          </p:nvSpPr>
          <p:spPr>
            <a:xfrm>
              <a:off x="3359569"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45"/>
            <p:cNvSpPr/>
            <p:nvPr/>
          </p:nvSpPr>
          <p:spPr>
            <a:xfrm>
              <a:off x="3359569"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45"/>
            <p:cNvSpPr/>
            <p:nvPr/>
          </p:nvSpPr>
          <p:spPr>
            <a:xfrm>
              <a:off x="3359569"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45"/>
            <p:cNvSpPr/>
            <p:nvPr/>
          </p:nvSpPr>
          <p:spPr>
            <a:xfrm>
              <a:off x="3359569"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45"/>
            <p:cNvSpPr/>
            <p:nvPr/>
          </p:nvSpPr>
          <p:spPr>
            <a:xfrm>
              <a:off x="3359569"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45"/>
            <p:cNvSpPr/>
            <p:nvPr/>
          </p:nvSpPr>
          <p:spPr>
            <a:xfrm>
              <a:off x="3359569"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45"/>
            <p:cNvSpPr/>
            <p:nvPr/>
          </p:nvSpPr>
          <p:spPr>
            <a:xfrm>
              <a:off x="3359569"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45"/>
            <p:cNvSpPr/>
            <p:nvPr/>
          </p:nvSpPr>
          <p:spPr>
            <a:xfrm>
              <a:off x="3359569"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45"/>
            <p:cNvSpPr/>
            <p:nvPr/>
          </p:nvSpPr>
          <p:spPr>
            <a:xfrm>
              <a:off x="3359569"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45"/>
            <p:cNvSpPr/>
            <p:nvPr/>
          </p:nvSpPr>
          <p:spPr>
            <a:xfrm>
              <a:off x="3359569"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45"/>
            <p:cNvSpPr/>
            <p:nvPr/>
          </p:nvSpPr>
          <p:spPr>
            <a:xfrm>
              <a:off x="3359569"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45"/>
            <p:cNvSpPr/>
            <p:nvPr/>
          </p:nvSpPr>
          <p:spPr>
            <a:xfrm>
              <a:off x="3359569"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45"/>
            <p:cNvSpPr/>
            <p:nvPr/>
          </p:nvSpPr>
          <p:spPr>
            <a:xfrm>
              <a:off x="3359569"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45"/>
            <p:cNvSpPr/>
            <p:nvPr/>
          </p:nvSpPr>
          <p:spPr>
            <a:xfrm>
              <a:off x="344835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45"/>
            <p:cNvSpPr/>
            <p:nvPr/>
          </p:nvSpPr>
          <p:spPr>
            <a:xfrm>
              <a:off x="344835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45"/>
            <p:cNvSpPr/>
            <p:nvPr/>
          </p:nvSpPr>
          <p:spPr>
            <a:xfrm>
              <a:off x="344835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45"/>
            <p:cNvSpPr/>
            <p:nvPr/>
          </p:nvSpPr>
          <p:spPr>
            <a:xfrm>
              <a:off x="344835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45"/>
            <p:cNvSpPr/>
            <p:nvPr/>
          </p:nvSpPr>
          <p:spPr>
            <a:xfrm>
              <a:off x="344835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45"/>
            <p:cNvSpPr/>
            <p:nvPr/>
          </p:nvSpPr>
          <p:spPr>
            <a:xfrm>
              <a:off x="344835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45"/>
            <p:cNvSpPr/>
            <p:nvPr/>
          </p:nvSpPr>
          <p:spPr>
            <a:xfrm>
              <a:off x="344835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45"/>
            <p:cNvSpPr/>
            <p:nvPr/>
          </p:nvSpPr>
          <p:spPr>
            <a:xfrm>
              <a:off x="344835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45"/>
            <p:cNvSpPr/>
            <p:nvPr/>
          </p:nvSpPr>
          <p:spPr>
            <a:xfrm>
              <a:off x="344835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45"/>
            <p:cNvSpPr/>
            <p:nvPr/>
          </p:nvSpPr>
          <p:spPr>
            <a:xfrm>
              <a:off x="344835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45"/>
            <p:cNvSpPr/>
            <p:nvPr/>
          </p:nvSpPr>
          <p:spPr>
            <a:xfrm>
              <a:off x="344835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45"/>
            <p:cNvSpPr/>
            <p:nvPr/>
          </p:nvSpPr>
          <p:spPr>
            <a:xfrm>
              <a:off x="344835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45"/>
            <p:cNvSpPr/>
            <p:nvPr/>
          </p:nvSpPr>
          <p:spPr>
            <a:xfrm>
              <a:off x="344835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45"/>
            <p:cNvSpPr/>
            <p:nvPr/>
          </p:nvSpPr>
          <p:spPr>
            <a:xfrm>
              <a:off x="3537144"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45"/>
            <p:cNvSpPr/>
            <p:nvPr/>
          </p:nvSpPr>
          <p:spPr>
            <a:xfrm>
              <a:off x="3537144"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45"/>
            <p:cNvSpPr/>
            <p:nvPr/>
          </p:nvSpPr>
          <p:spPr>
            <a:xfrm>
              <a:off x="3537144"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45"/>
            <p:cNvSpPr/>
            <p:nvPr/>
          </p:nvSpPr>
          <p:spPr>
            <a:xfrm>
              <a:off x="3537144"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45"/>
            <p:cNvSpPr/>
            <p:nvPr/>
          </p:nvSpPr>
          <p:spPr>
            <a:xfrm>
              <a:off x="3537144"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45"/>
            <p:cNvSpPr/>
            <p:nvPr/>
          </p:nvSpPr>
          <p:spPr>
            <a:xfrm>
              <a:off x="3537144"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45"/>
            <p:cNvSpPr/>
            <p:nvPr/>
          </p:nvSpPr>
          <p:spPr>
            <a:xfrm>
              <a:off x="3537144"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45"/>
            <p:cNvSpPr/>
            <p:nvPr/>
          </p:nvSpPr>
          <p:spPr>
            <a:xfrm>
              <a:off x="3537144"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45"/>
            <p:cNvSpPr/>
            <p:nvPr/>
          </p:nvSpPr>
          <p:spPr>
            <a:xfrm>
              <a:off x="3537144"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45"/>
            <p:cNvSpPr/>
            <p:nvPr/>
          </p:nvSpPr>
          <p:spPr>
            <a:xfrm>
              <a:off x="3537144"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45"/>
            <p:cNvSpPr/>
            <p:nvPr/>
          </p:nvSpPr>
          <p:spPr>
            <a:xfrm>
              <a:off x="3537144"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45"/>
            <p:cNvSpPr/>
            <p:nvPr/>
          </p:nvSpPr>
          <p:spPr>
            <a:xfrm>
              <a:off x="3537144"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45"/>
            <p:cNvSpPr/>
            <p:nvPr/>
          </p:nvSpPr>
          <p:spPr>
            <a:xfrm>
              <a:off x="3537144"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45"/>
            <p:cNvSpPr/>
            <p:nvPr/>
          </p:nvSpPr>
          <p:spPr>
            <a:xfrm>
              <a:off x="3625932"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45"/>
            <p:cNvSpPr/>
            <p:nvPr/>
          </p:nvSpPr>
          <p:spPr>
            <a:xfrm>
              <a:off x="3625932"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45"/>
            <p:cNvSpPr/>
            <p:nvPr/>
          </p:nvSpPr>
          <p:spPr>
            <a:xfrm>
              <a:off x="3625932"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45"/>
            <p:cNvSpPr/>
            <p:nvPr/>
          </p:nvSpPr>
          <p:spPr>
            <a:xfrm>
              <a:off x="3625932"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45"/>
            <p:cNvSpPr/>
            <p:nvPr/>
          </p:nvSpPr>
          <p:spPr>
            <a:xfrm>
              <a:off x="3625932"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45"/>
            <p:cNvSpPr/>
            <p:nvPr/>
          </p:nvSpPr>
          <p:spPr>
            <a:xfrm>
              <a:off x="3625932"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45"/>
            <p:cNvSpPr/>
            <p:nvPr/>
          </p:nvSpPr>
          <p:spPr>
            <a:xfrm>
              <a:off x="3625932"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45"/>
            <p:cNvSpPr/>
            <p:nvPr/>
          </p:nvSpPr>
          <p:spPr>
            <a:xfrm>
              <a:off x="3625932"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45"/>
            <p:cNvSpPr/>
            <p:nvPr/>
          </p:nvSpPr>
          <p:spPr>
            <a:xfrm>
              <a:off x="3625932"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45"/>
            <p:cNvSpPr/>
            <p:nvPr/>
          </p:nvSpPr>
          <p:spPr>
            <a:xfrm>
              <a:off x="3625932"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45"/>
            <p:cNvSpPr/>
            <p:nvPr/>
          </p:nvSpPr>
          <p:spPr>
            <a:xfrm>
              <a:off x="3625932"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45"/>
            <p:cNvSpPr/>
            <p:nvPr/>
          </p:nvSpPr>
          <p:spPr>
            <a:xfrm>
              <a:off x="3625932"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45"/>
            <p:cNvSpPr/>
            <p:nvPr/>
          </p:nvSpPr>
          <p:spPr>
            <a:xfrm>
              <a:off x="3625932"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45"/>
            <p:cNvSpPr/>
            <p:nvPr/>
          </p:nvSpPr>
          <p:spPr>
            <a:xfrm>
              <a:off x="371472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45"/>
            <p:cNvSpPr/>
            <p:nvPr/>
          </p:nvSpPr>
          <p:spPr>
            <a:xfrm>
              <a:off x="371472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45"/>
            <p:cNvSpPr/>
            <p:nvPr/>
          </p:nvSpPr>
          <p:spPr>
            <a:xfrm>
              <a:off x="371472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45"/>
            <p:cNvSpPr/>
            <p:nvPr/>
          </p:nvSpPr>
          <p:spPr>
            <a:xfrm>
              <a:off x="371472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45"/>
            <p:cNvSpPr/>
            <p:nvPr/>
          </p:nvSpPr>
          <p:spPr>
            <a:xfrm>
              <a:off x="371472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45"/>
            <p:cNvSpPr/>
            <p:nvPr/>
          </p:nvSpPr>
          <p:spPr>
            <a:xfrm>
              <a:off x="371472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45"/>
            <p:cNvSpPr/>
            <p:nvPr/>
          </p:nvSpPr>
          <p:spPr>
            <a:xfrm>
              <a:off x="371472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45"/>
            <p:cNvSpPr/>
            <p:nvPr/>
          </p:nvSpPr>
          <p:spPr>
            <a:xfrm>
              <a:off x="371472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45"/>
            <p:cNvSpPr/>
            <p:nvPr/>
          </p:nvSpPr>
          <p:spPr>
            <a:xfrm>
              <a:off x="371472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45"/>
            <p:cNvSpPr/>
            <p:nvPr/>
          </p:nvSpPr>
          <p:spPr>
            <a:xfrm>
              <a:off x="371472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45"/>
            <p:cNvSpPr/>
            <p:nvPr/>
          </p:nvSpPr>
          <p:spPr>
            <a:xfrm>
              <a:off x="371472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45"/>
            <p:cNvSpPr/>
            <p:nvPr/>
          </p:nvSpPr>
          <p:spPr>
            <a:xfrm>
              <a:off x="371472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45"/>
            <p:cNvSpPr/>
            <p:nvPr/>
          </p:nvSpPr>
          <p:spPr>
            <a:xfrm>
              <a:off x="371472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45"/>
            <p:cNvSpPr/>
            <p:nvPr/>
          </p:nvSpPr>
          <p:spPr>
            <a:xfrm>
              <a:off x="3803508"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45"/>
            <p:cNvSpPr/>
            <p:nvPr/>
          </p:nvSpPr>
          <p:spPr>
            <a:xfrm>
              <a:off x="3803508"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45"/>
            <p:cNvSpPr/>
            <p:nvPr/>
          </p:nvSpPr>
          <p:spPr>
            <a:xfrm>
              <a:off x="3803508"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45"/>
            <p:cNvSpPr/>
            <p:nvPr/>
          </p:nvSpPr>
          <p:spPr>
            <a:xfrm>
              <a:off x="3803508"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45"/>
            <p:cNvSpPr/>
            <p:nvPr/>
          </p:nvSpPr>
          <p:spPr>
            <a:xfrm>
              <a:off x="3803508"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45"/>
            <p:cNvSpPr/>
            <p:nvPr/>
          </p:nvSpPr>
          <p:spPr>
            <a:xfrm>
              <a:off x="3803508"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45"/>
            <p:cNvSpPr/>
            <p:nvPr/>
          </p:nvSpPr>
          <p:spPr>
            <a:xfrm>
              <a:off x="3803508"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45"/>
            <p:cNvSpPr/>
            <p:nvPr/>
          </p:nvSpPr>
          <p:spPr>
            <a:xfrm>
              <a:off x="3803508"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45"/>
            <p:cNvSpPr/>
            <p:nvPr/>
          </p:nvSpPr>
          <p:spPr>
            <a:xfrm>
              <a:off x="3803508"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45"/>
            <p:cNvSpPr/>
            <p:nvPr/>
          </p:nvSpPr>
          <p:spPr>
            <a:xfrm>
              <a:off x="3803508"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45"/>
            <p:cNvSpPr/>
            <p:nvPr/>
          </p:nvSpPr>
          <p:spPr>
            <a:xfrm>
              <a:off x="3803508"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45"/>
            <p:cNvSpPr/>
            <p:nvPr/>
          </p:nvSpPr>
          <p:spPr>
            <a:xfrm>
              <a:off x="3803508"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45"/>
            <p:cNvSpPr/>
            <p:nvPr/>
          </p:nvSpPr>
          <p:spPr>
            <a:xfrm>
              <a:off x="3803508"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45"/>
            <p:cNvSpPr/>
            <p:nvPr/>
          </p:nvSpPr>
          <p:spPr>
            <a:xfrm>
              <a:off x="2027752"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45"/>
            <p:cNvSpPr/>
            <p:nvPr/>
          </p:nvSpPr>
          <p:spPr>
            <a:xfrm>
              <a:off x="211654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45"/>
            <p:cNvSpPr/>
            <p:nvPr/>
          </p:nvSpPr>
          <p:spPr>
            <a:xfrm>
              <a:off x="2205328"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45"/>
            <p:cNvSpPr/>
            <p:nvPr/>
          </p:nvSpPr>
          <p:spPr>
            <a:xfrm>
              <a:off x="2294116"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45"/>
            <p:cNvSpPr/>
            <p:nvPr/>
          </p:nvSpPr>
          <p:spPr>
            <a:xfrm>
              <a:off x="2382904"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45"/>
            <p:cNvSpPr/>
            <p:nvPr/>
          </p:nvSpPr>
          <p:spPr>
            <a:xfrm>
              <a:off x="2471691"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45"/>
            <p:cNvSpPr/>
            <p:nvPr/>
          </p:nvSpPr>
          <p:spPr>
            <a:xfrm>
              <a:off x="2560479"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45"/>
            <p:cNvSpPr/>
            <p:nvPr/>
          </p:nvSpPr>
          <p:spPr>
            <a:xfrm>
              <a:off x="264926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45"/>
            <p:cNvSpPr/>
            <p:nvPr/>
          </p:nvSpPr>
          <p:spPr>
            <a:xfrm>
              <a:off x="2738055"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45"/>
            <p:cNvSpPr/>
            <p:nvPr/>
          </p:nvSpPr>
          <p:spPr>
            <a:xfrm>
              <a:off x="2826842"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45"/>
            <p:cNvSpPr/>
            <p:nvPr/>
          </p:nvSpPr>
          <p:spPr>
            <a:xfrm>
              <a:off x="291563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45"/>
            <p:cNvSpPr/>
            <p:nvPr/>
          </p:nvSpPr>
          <p:spPr>
            <a:xfrm>
              <a:off x="3004418"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45"/>
            <p:cNvSpPr/>
            <p:nvPr/>
          </p:nvSpPr>
          <p:spPr>
            <a:xfrm>
              <a:off x="3093206"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45"/>
            <p:cNvSpPr/>
            <p:nvPr/>
          </p:nvSpPr>
          <p:spPr>
            <a:xfrm>
              <a:off x="3181993"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45"/>
            <p:cNvSpPr/>
            <p:nvPr/>
          </p:nvSpPr>
          <p:spPr>
            <a:xfrm>
              <a:off x="3270781"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45"/>
            <p:cNvSpPr/>
            <p:nvPr/>
          </p:nvSpPr>
          <p:spPr>
            <a:xfrm>
              <a:off x="3359569"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45"/>
            <p:cNvSpPr/>
            <p:nvPr/>
          </p:nvSpPr>
          <p:spPr>
            <a:xfrm>
              <a:off x="344835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45"/>
            <p:cNvSpPr/>
            <p:nvPr/>
          </p:nvSpPr>
          <p:spPr>
            <a:xfrm>
              <a:off x="3537144"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45"/>
            <p:cNvSpPr/>
            <p:nvPr/>
          </p:nvSpPr>
          <p:spPr>
            <a:xfrm>
              <a:off x="3625932"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45"/>
            <p:cNvSpPr/>
            <p:nvPr/>
          </p:nvSpPr>
          <p:spPr>
            <a:xfrm>
              <a:off x="371472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45"/>
            <p:cNvSpPr/>
            <p:nvPr/>
          </p:nvSpPr>
          <p:spPr>
            <a:xfrm>
              <a:off x="3803508"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45"/>
            <p:cNvSpPr/>
            <p:nvPr/>
          </p:nvSpPr>
          <p:spPr>
            <a:xfrm>
              <a:off x="2027752"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45"/>
            <p:cNvSpPr/>
            <p:nvPr/>
          </p:nvSpPr>
          <p:spPr>
            <a:xfrm>
              <a:off x="211654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45"/>
            <p:cNvSpPr/>
            <p:nvPr/>
          </p:nvSpPr>
          <p:spPr>
            <a:xfrm>
              <a:off x="2205328"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45"/>
            <p:cNvSpPr/>
            <p:nvPr/>
          </p:nvSpPr>
          <p:spPr>
            <a:xfrm>
              <a:off x="2294116"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45"/>
            <p:cNvSpPr/>
            <p:nvPr/>
          </p:nvSpPr>
          <p:spPr>
            <a:xfrm>
              <a:off x="2382904"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45"/>
            <p:cNvSpPr/>
            <p:nvPr/>
          </p:nvSpPr>
          <p:spPr>
            <a:xfrm>
              <a:off x="2471691"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45"/>
            <p:cNvSpPr/>
            <p:nvPr/>
          </p:nvSpPr>
          <p:spPr>
            <a:xfrm>
              <a:off x="2560479"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45"/>
            <p:cNvSpPr/>
            <p:nvPr/>
          </p:nvSpPr>
          <p:spPr>
            <a:xfrm>
              <a:off x="264926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45"/>
            <p:cNvSpPr/>
            <p:nvPr/>
          </p:nvSpPr>
          <p:spPr>
            <a:xfrm>
              <a:off x="2738055"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45"/>
            <p:cNvSpPr/>
            <p:nvPr/>
          </p:nvSpPr>
          <p:spPr>
            <a:xfrm>
              <a:off x="2826842"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45"/>
            <p:cNvSpPr/>
            <p:nvPr/>
          </p:nvSpPr>
          <p:spPr>
            <a:xfrm>
              <a:off x="291563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45"/>
            <p:cNvSpPr/>
            <p:nvPr/>
          </p:nvSpPr>
          <p:spPr>
            <a:xfrm>
              <a:off x="3004418"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45"/>
            <p:cNvSpPr/>
            <p:nvPr/>
          </p:nvSpPr>
          <p:spPr>
            <a:xfrm>
              <a:off x="3093206"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45"/>
            <p:cNvSpPr/>
            <p:nvPr/>
          </p:nvSpPr>
          <p:spPr>
            <a:xfrm>
              <a:off x="3181993"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45"/>
            <p:cNvSpPr/>
            <p:nvPr/>
          </p:nvSpPr>
          <p:spPr>
            <a:xfrm>
              <a:off x="3270781"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45"/>
            <p:cNvSpPr/>
            <p:nvPr/>
          </p:nvSpPr>
          <p:spPr>
            <a:xfrm>
              <a:off x="3359569"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45"/>
            <p:cNvSpPr/>
            <p:nvPr/>
          </p:nvSpPr>
          <p:spPr>
            <a:xfrm>
              <a:off x="344835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45"/>
            <p:cNvSpPr/>
            <p:nvPr/>
          </p:nvSpPr>
          <p:spPr>
            <a:xfrm>
              <a:off x="3537144"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45"/>
            <p:cNvSpPr/>
            <p:nvPr/>
          </p:nvSpPr>
          <p:spPr>
            <a:xfrm>
              <a:off x="3625932"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45"/>
            <p:cNvSpPr/>
            <p:nvPr/>
          </p:nvSpPr>
          <p:spPr>
            <a:xfrm>
              <a:off x="371472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45"/>
            <p:cNvSpPr/>
            <p:nvPr/>
          </p:nvSpPr>
          <p:spPr>
            <a:xfrm>
              <a:off x="3803508"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45"/>
            <p:cNvSpPr/>
            <p:nvPr/>
          </p:nvSpPr>
          <p:spPr>
            <a:xfrm>
              <a:off x="3895796"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45"/>
            <p:cNvSpPr/>
            <p:nvPr/>
          </p:nvSpPr>
          <p:spPr>
            <a:xfrm>
              <a:off x="3895796"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45"/>
            <p:cNvSpPr/>
            <p:nvPr/>
          </p:nvSpPr>
          <p:spPr>
            <a:xfrm>
              <a:off x="3895796"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45"/>
            <p:cNvSpPr/>
            <p:nvPr/>
          </p:nvSpPr>
          <p:spPr>
            <a:xfrm>
              <a:off x="3895796"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45"/>
            <p:cNvSpPr/>
            <p:nvPr/>
          </p:nvSpPr>
          <p:spPr>
            <a:xfrm>
              <a:off x="3895796"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45"/>
            <p:cNvSpPr/>
            <p:nvPr/>
          </p:nvSpPr>
          <p:spPr>
            <a:xfrm>
              <a:off x="3895796"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45"/>
            <p:cNvSpPr/>
            <p:nvPr/>
          </p:nvSpPr>
          <p:spPr>
            <a:xfrm>
              <a:off x="3895796"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45"/>
            <p:cNvSpPr/>
            <p:nvPr/>
          </p:nvSpPr>
          <p:spPr>
            <a:xfrm>
              <a:off x="3895796"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45"/>
            <p:cNvSpPr/>
            <p:nvPr/>
          </p:nvSpPr>
          <p:spPr>
            <a:xfrm>
              <a:off x="3895796"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45"/>
            <p:cNvSpPr/>
            <p:nvPr/>
          </p:nvSpPr>
          <p:spPr>
            <a:xfrm>
              <a:off x="3895796"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45"/>
            <p:cNvSpPr/>
            <p:nvPr/>
          </p:nvSpPr>
          <p:spPr>
            <a:xfrm>
              <a:off x="3895796"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45"/>
            <p:cNvSpPr/>
            <p:nvPr/>
          </p:nvSpPr>
          <p:spPr>
            <a:xfrm>
              <a:off x="3895796"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45"/>
            <p:cNvSpPr/>
            <p:nvPr/>
          </p:nvSpPr>
          <p:spPr>
            <a:xfrm>
              <a:off x="3895796"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45"/>
            <p:cNvSpPr/>
            <p:nvPr/>
          </p:nvSpPr>
          <p:spPr>
            <a:xfrm>
              <a:off x="3895796"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45"/>
            <p:cNvSpPr/>
            <p:nvPr/>
          </p:nvSpPr>
          <p:spPr>
            <a:xfrm>
              <a:off x="3895796"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45"/>
            <p:cNvSpPr/>
            <p:nvPr/>
          </p:nvSpPr>
          <p:spPr>
            <a:xfrm>
              <a:off x="1938965"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45"/>
            <p:cNvSpPr/>
            <p:nvPr/>
          </p:nvSpPr>
          <p:spPr>
            <a:xfrm>
              <a:off x="1938965"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45"/>
            <p:cNvSpPr/>
            <p:nvPr/>
          </p:nvSpPr>
          <p:spPr>
            <a:xfrm>
              <a:off x="1938965"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45"/>
            <p:cNvSpPr/>
            <p:nvPr/>
          </p:nvSpPr>
          <p:spPr>
            <a:xfrm>
              <a:off x="1938965"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45"/>
            <p:cNvSpPr/>
            <p:nvPr/>
          </p:nvSpPr>
          <p:spPr>
            <a:xfrm>
              <a:off x="1938965"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45"/>
            <p:cNvSpPr/>
            <p:nvPr/>
          </p:nvSpPr>
          <p:spPr>
            <a:xfrm>
              <a:off x="1938965"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45"/>
            <p:cNvSpPr/>
            <p:nvPr/>
          </p:nvSpPr>
          <p:spPr>
            <a:xfrm>
              <a:off x="1938965"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45"/>
            <p:cNvSpPr/>
            <p:nvPr/>
          </p:nvSpPr>
          <p:spPr>
            <a:xfrm>
              <a:off x="1938965"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45"/>
            <p:cNvSpPr/>
            <p:nvPr/>
          </p:nvSpPr>
          <p:spPr>
            <a:xfrm>
              <a:off x="1938965"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45"/>
            <p:cNvSpPr/>
            <p:nvPr/>
          </p:nvSpPr>
          <p:spPr>
            <a:xfrm>
              <a:off x="1938965"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45"/>
            <p:cNvSpPr/>
            <p:nvPr/>
          </p:nvSpPr>
          <p:spPr>
            <a:xfrm>
              <a:off x="1938965"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45"/>
            <p:cNvSpPr/>
            <p:nvPr/>
          </p:nvSpPr>
          <p:spPr>
            <a:xfrm>
              <a:off x="1938965"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45"/>
            <p:cNvSpPr/>
            <p:nvPr/>
          </p:nvSpPr>
          <p:spPr>
            <a:xfrm>
              <a:off x="1938965"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45"/>
            <p:cNvSpPr/>
            <p:nvPr/>
          </p:nvSpPr>
          <p:spPr>
            <a:xfrm>
              <a:off x="1938965"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45"/>
            <p:cNvSpPr/>
            <p:nvPr/>
          </p:nvSpPr>
          <p:spPr>
            <a:xfrm>
              <a:off x="1938965"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45"/>
            <p:cNvSpPr/>
            <p:nvPr/>
          </p:nvSpPr>
          <p:spPr>
            <a:xfrm>
              <a:off x="185017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45"/>
            <p:cNvSpPr/>
            <p:nvPr/>
          </p:nvSpPr>
          <p:spPr>
            <a:xfrm>
              <a:off x="185017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45"/>
            <p:cNvSpPr/>
            <p:nvPr/>
          </p:nvSpPr>
          <p:spPr>
            <a:xfrm>
              <a:off x="185017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45"/>
            <p:cNvSpPr/>
            <p:nvPr/>
          </p:nvSpPr>
          <p:spPr>
            <a:xfrm>
              <a:off x="185017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45"/>
            <p:cNvSpPr/>
            <p:nvPr/>
          </p:nvSpPr>
          <p:spPr>
            <a:xfrm>
              <a:off x="185017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45"/>
            <p:cNvSpPr/>
            <p:nvPr/>
          </p:nvSpPr>
          <p:spPr>
            <a:xfrm>
              <a:off x="185017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45"/>
            <p:cNvSpPr/>
            <p:nvPr/>
          </p:nvSpPr>
          <p:spPr>
            <a:xfrm>
              <a:off x="185017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45"/>
            <p:cNvSpPr/>
            <p:nvPr/>
          </p:nvSpPr>
          <p:spPr>
            <a:xfrm>
              <a:off x="185017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45"/>
            <p:cNvSpPr/>
            <p:nvPr/>
          </p:nvSpPr>
          <p:spPr>
            <a:xfrm>
              <a:off x="185017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45"/>
            <p:cNvSpPr/>
            <p:nvPr/>
          </p:nvSpPr>
          <p:spPr>
            <a:xfrm>
              <a:off x="185017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45"/>
            <p:cNvSpPr/>
            <p:nvPr/>
          </p:nvSpPr>
          <p:spPr>
            <a:xfrm>
              <a:off x="185017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45"/>
            <p:cNvSpPr/>
            <p:nvPr/>
          </p:nvSpPr>
          <p:spPr>
            <a:xfrm>
              <a:off x="185017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45"/>
            <p:cNvSpPr/>
            <p:nvPr/>
          </p:nvSpPr>
          <p:spPr>
            <a:xfrm>
              <a:off x="185017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45"/>
            <p:cNvSpPr/>
            <p:nvPr/>
          </p:nvSpPr>
          <p:spPr>
            <a:xfrm>
              <a:off x="185017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45"/>
            <p:cNvSpPr/>
            <p:nvPr/>
          </p:nvSpPr>
          <p:spPr>
            <a:xfrm>
              <a:off x="185017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45"/>
            <p:cNvSpPr/>
            <p:nvPr/>
          </p:nvSpPr>
          <p:spPr>
            <a:xfrm>
              <a:off x="1761389"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45"/>
            <p:cNvSpPr/>
            <p:nvPr/>
          </p:nvSpPr>
          <p:spPr>
            <a:xfrm>
              <a:off x="1761389"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45"/>
            <p:cNvSpPr/>
            <p:nvPr/>
          </p:nvSpPr>
          <p:spPr>
            <a:xfrm>
              <a:off x="1761389"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45"/>
            <p:cNvSpPr/>
            <p:nvPr/>
          </p:nvSpPr>
          <p:spPr>
            <a:xfrm>
              <a:off x="1761389"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45"/>
            <p:cNvSpPr/>
            <p:nvPr/>
          </p:nvSpPr>
          <p:spPr>
            <a:xfrm>
              <a:off x="1761389"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45"/>
            <p:cNvSpPr/>
            <p:nvPr/>
          </p:nvSpPr>
          <p:spPr>
            <a:xfrm>
              <a:off x="1761389"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45"/>
            <p:cNvSpPr/>
            <p:nvPr/>
          </p:nvSpPr>
          <p:spPr>
            <a:xfrm>
              <a:off x="1761389"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45"/>
            <p:cNvSpPr/>
            <p:nvPr/>
          </p:nvSpPr>
          <p:spPr>
            <a:xfrm>
              <a:off x="1761389"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45"/>
            <p:cNvSpPr/>
            <p:nvPr/>
          </p:nvSpPr>
          <p:spPr>
            <a:xfrm>
              <a:off x="1761389"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45"/>
            <p:cNvSpPr/>
            <p:nvPr/>
          </p:nvSpPr>
          <p:spPr>
            <a:xfrm>
              <a:off x="1761389"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45"/>
            <p:cNvSpPr/>
            <p:nvPr/>
          </p:nvSpPr>
          <p:spPr>
            <a:xfrm>
              <a:off x="1761389"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45"/>
            <p:cNvSpPr/>
            <p:nvPr/>
          </p:nvSpPr>
          <p:spPr>
            <a:xfrm>
              <a:off x="1761389"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45"/>
            <p:cNvSpPr/>
            <p:nvPr/>
          </p:nvSpPr>
          <p:spPr>
            <a:xfrm>
              <a:off x="1761389"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45"/>
            <p:cNvSpPr/>
            <p:nvPr/>
          </p:nvSpPr>
          <p:spPr>
            <a:xfrm>
              <a:off x="1761389"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45"/>
            <p:cNvSpPr/>
            <p:nvPr/>
          </p:nvSpPr>
          <p:spPr>
            <a:xfrm>
              <a:off x="1761389"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45"/>
            <p:cNvSpPr/>
            <p:nvPr/>
          </p:nvSpPr>
          <p:spPr>
            <a:xfrm>
              <a:off x="2027752"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45"/>
            <p:cNvSpPr/>
            <p:nvPr/>
          </p:nvSpPr>
          <p:spPr>
            <a:xfrm>
              <a:off x="211654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45"/>
            <p:cNvSpPr/>
            <p:nvPr/>
          </p:nvSpPr>
          <p:spPr>
            <a:xfrm>
              <a:off x="2205328"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45"/>
            <p:cNvSpPr/>
            <p:nvPr/>
          </p:nvSpPr>
          <p:spPr>
            <a:xfrm>
              <a:off x="2294116"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45"/>
            <p:cNvSpPr/>
            <p:nvPr/>
          </p:nvSpPr>
          <p:spPr>
            <a:xfrm>
              <a:off x="2382904"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45"/>
            <p:cNvSpPr/>
            <p:nvPr/>
          </p:nvSpPr>
          <p:spPr>
            <a:xfrm>
              <a:off x="2471691"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45"/>
            <p:cNvSpPr/>
            <p:nvPr/>
          </p:nvSpPr>
          <p:spPr>
            <a:xfrm>
              <a:off x="2027752"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45"/>
            <p:cNvSpPr/>
            <p:nvPr/>
          </p:nvSpPr>
          <p:spPr>
            <a:xfrm>
              <a:off x="211654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45"/>
            <p:cNvSpPr/>
            <p:nvPr/>
          </p:nvSpPr>
          <p:spPr>
            <a:xfrm>
              <a:off x="2205328"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45"/>
            <p:cNvSpPr/>
            <p:nvPr/>
          </p:nvSpPr>
          <p:spPr>
            <a:xfrm>
              <a:off x="2294116"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45"/>
            <p:cNvSpPr/>
            <p:nvPr/>
          </p:nvSpPr>
          <p:spPr>
            <a:xfrm>
              <a:off x="2382904"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45"/>
            <p:cNvSpPr/>
            <p:nvPr/>
          </p:nvSpPr>
          <p:spPr>
            <a:xfrm>
              <a:off x="2471691"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45"/>
            <p:cNvSpPr/>
            <p:nvPr/>
          </p:nvSpPr>
          <p:spPr>
            <a:xfrm>
              <a:off x="2027752"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45"/>
            <p:cNvSpPr/>
            <p:nvPr/>
          </p:nvSpPr>
          <p:spPr>
            <a:xfrm>
              <a:off x="211654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45"/>
            <p:cNvSpPr/>
            <p:nvPr/>
          </p:nvSpPr>
          <p:spPr>
            <a:xfrm>
              <a:off x="2205328"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45"/>
            <p:cNvSpPr/>
            <p:nvPr/>
          </p:nvSpPr>
          <p:spPr>
            <a:xfrm>
              <a:off x="2294116"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45"/>
            <p:cNvSpPr/>
            <p:nvPr/>
          </p:nvSpPr>
          <p:spPr>
            <a:xfrm>
              <a:off x="2382904"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45"/>
            <p:cNvSpPr/>
            <p:nvPr/>
          </p:nvSpPr>
          <p:spPr>
            <a:xfrm>
              <a:off x="2471691"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45"/>
            <p:cNvSpPr/>
            <p:nvPr/>
          </p:nvSpPr>
          <p:spPr>
            <a:xfrm>
              <a:off x="2027752"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45"/>
            <p:cNvSpPr/>
            <p:nvPr/>
          </p:nvSpPr>
          <p:spPr>
            <a:xfrm>
              <a:off x="211654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45"/>
            <p:cNvSpPr/>
            <p:nvPr/>
          </p:nvSpPr>
          <p:spPr>
            <a:xfrm>
              <a:off x="2205328"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45"/>
            <p:cNvSpPr/>
            <p:nvPr/>
          </p:nvSpPr>
          <p:spPr>
            <a:xfrm>
              <a:off x="2294116"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45"/>
            <p:cNvSpPr/>
            <p:nvPr/>
          </p:nvSpPr>
          <p:spPr>
            <a:xfrm>
              <a:off x="2382904"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45"/>
            <p:cNvSpPr/>
            <p:nvPr/>
          </p:nvSpPr>
          <p:spPr>
            <a:xfrm>
              <a:off x="2471691"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45"/>
            <p:cNvSpPr/>
            <p:nvPr/>
          </p:nvSpPr>
          <p:spPr>
            <a:xfrm>
              <a:off x="2027752"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45"/>
            <p:cNvSpPr/>
            <p:nvPr/>
          </p:nvSpPr>
          <p:spPr>
            <a:xfrm>
              <a:off x="211654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45"/>
            <p:cNvSpPr/>
            <p:nvPr/>
          </p:nvSpPr>
          <p:spPr>
            <a:xfrm>
              <a:off x="2205328"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45"/>
            <p:cNvSpPr/>
            <p:nvPr/>
          </p:nvSpPr>
          <p:spPr>
            <a:xfrm>
              <a:off x="2294116"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45"/>
            <p:cNvSpPr/>
            <p:nvPr/>
          </p:nvSpPr>
          <p:spPr>
            <a:xfrm>
              <a:off x="2382904"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45"/>
            <p:cNvSpPr/>
            <p:nvPr/>
          </p:nvSpPr>
          <p:spPr>
            <a:xfrm>
              <a:off x="2471691"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45"/>
            <p:cNvSpPr/>
            <p:nvPr/>
          </p:nvSpPr>
          <p:spPr>
            <a:xfrm>
              <a:off x="2027752"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45"/>
            <p:cNvSpPr/>
            <p:nvPr/>
          </p:nvSpPr>
          <p:spPr>
            <a:xfrm>
              <a:off x="211654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45"/>
            <p:cNvSpPr/>
            <p:nvPr/>
          </p:nvSpPr>
          <p:spPr>
            <a:xfrm>
              <a:off x="2205328"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45"/>
            <p:cNvSpPr/>
            <p:nvPr/>
          </p:nvSpPr>
          <p:spPr>
            <a:xfrm>
              <a:off x="2294116"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45"/>
            <p:cNvSpPr/>
            <p:nvPr/>
          </p:nvSpPr>
          <p:spPr>
            <a:xfrm>
              <a:off x="2382904"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45"/>
            <p:cNvSpPr/>
            <p:nvPr/>
          </p:nvSpPr>
          <p:spPr>
            <a:xfrm>
              <a:off x="2471691"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45"/>
            <p:cNvSpPr/>
            <p:nvPr/>
          </p:nvSpPr>
          <p:spPr>
            <a:xfrm>
              <a:off x="2027752"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45"/>
            <p:cNvSpPr/>
            <p:nvPr/>
          </p:nvSpPr>
          <p:spPr>
            <a:xfrm>
              <a:off x="211654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45"/>
            <p:cNvSpPr/>
            <p:nvPr/>
          </p:nvSpPr>
          <p:spPr>
            <a:xfrm>
              <a:off x="2205328"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45"/>
            <p:cNvSpPr/>
            <p:nvPr/>
          </p:nvSpPr>
          <p:spPr>
            <a:xfrm>
              <a:off x="2294116"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45"/>
            <p:cNvSpPr/>
            <p:nvPr/>
          </p:nvSpPr>
          <p:spPr>
            <a:xfrm>
              <a:off x="2382904"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45"/>
            <p:cNvSpPr/>
            <p:nvPr/>
          </p:nvSpPr>
          <p:spPr>
            <a:xfrm>
              <a:off x="2471691"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45"/>
            <p:cNvSpPr/>
            <p:nvPr/>
          </p:nvSpPr>
          <p:spPr>
            <a:xfrm>
              <a:off x="2027752"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45"/>
            <p:cNvSpPr/>
            <p:nvPr/>
          </p:nvSpPr>
          <p:spPr>
            <a:xfrm>
              <a:off x="211654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45"/>
            <p:cNvSpPr/>
            <p:nvPr/>
          </p:nvSpPr>
          <p:spPr>
            <a:xfrm>
              <a:off x="2205328"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45"/>
            <p:cNvSpPr/>
            <p:nvPr/>
          </p:nvSpPr>
          <p:spPr>
            <a:xfrm>
              <a:off x="2294116"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45"/>
            <p:cNvSpPr/>
            <p:nvPr/>
          </p:nvSpPr>
          <p:spPr>
            <a:xfrm>
              <a:off x="2382904"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45"/>
            <p:cNvSpPr/>
            <p:nvPr/>
          </p:nvSpPr>
          <p:spPr>
            <a:xfrm>
              <a:off x="2471691"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45"/>
            <p:cNvSpPr/>
            <p:nvPr/>
          </p:nvSpPr>
          <p:spPr>
            <a:xfrm>
              <a:off x="2027752"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45"/>
            <p:cNvSpPr/>
            <p:nvPr/>
          </p:nvSpPr>
          <p:spPr>
            <a:xfrm>
              <a:off x="211654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45"/>
            <p:cNvSpPr/>
            <p:nvPr/>
          </p:nvSpPr>
          <p:spPr>
            <a:xfrm>
              <a:off x="2205328"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45"/>
            <p:cNvSpPr/>
            <p:nvPr/>
          </p:nvSpPr>
          <p:spPr>
            <a:xfrm>
              <a:off x="2294116"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45"/>
            <p:cNvSpPr/>
            <p:nvPr/>
          </p:nvSpPr>
          <p:spPr>
            <a:xfrm>
              <a:off x="2382904"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45"/>
            <p:cNvSpPr/>
            <p:nvPr/>
          </p:nvSpPr>
          <p:spPr>
            <a:xfrm>
              <a:off x="2471691"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45"/>
            <p:cNvSpPr/>
            <p:nvPr/>
          </p:nvSpPr>
          <p:spPr>
            <a:xfrm>
              <a:off x="2027752"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45"/>
            <p:cNvSpPr/>
            <p:nvPr/>
          </p:nvSpPr>
          <p:spPr>
            <a:xfrm>
              <a:off x="211654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45"/>
            <p:cNvSpPr/>
            <p:nvPr/>
          </p:nvSpPr>
          <p:spPr>
            <a:xfrm>
              <a:off x="2205328"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45"/>
            <p:cNvSpPr/>
            <p:nvPr/>
          </p:nvSpPr>
          <p:spPr>
            <a:xfrm>
              <a:off x="2294116"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45"/>
            <p:cNvSpPr/>
            <p:nvPr/>
          </p:nvSpPr>
          <p:spPr>
            <a:xfrm>
              <a:off x="2382904"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45"/>
            <p:cNvSpPr/>
            <p:nvPr/>
          </p:nvSpPr>
          <p:spPr>
            <a:xfrm>
              <a:off x="2471691"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45"/>
            <p:cNvSpPr/>
            <p:nvPr/>
          </p:nvSpPr>
          <p:spPr>
            <a:xfrm>
              <a:off x="2027752"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45"/>
            <p:cNvSpPr/>
            <p:nvPr/>
          </p:nvSpPr>
          <p:spPr>
            <a:xfrm>
              <a:off x="211654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45"/>
            <p:cNvSpPr/>
            <p:nvPr/>
          </p:nvSpPr>
          <p:spPr>
            <a:xfrm>
              <a:off x="2205328"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45"/>
            <p:cNvSpPr/>
            <p:nvPr/>
          </p:nvSpPr>
          <p:spPr>
            <a:xfrm>
              <a:off x="2294116"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45"/>
            <p:cNvSpPr/>
            <p:nvPr/>
          </p:nvSpPr>
          <p:spPr>
            <a:xfrm>
              <a:off x="2382904"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45"/>
            <p:cNvSpPr/>
            <p:nvPr/>
          </p:nvSpPr>
          <p:spPr>
            <a:xfrm>
              <a:off x="2471691"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45"/>
            <p:cNvSpPr/>
            <p:nvPr/>
          </p:nvSpPr>
          <p:spPr>
            <a:xfrm>
              <a:off x="2027752"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45"/>
            <p:cNvSpPr/>
            <p:nvPr/>
          </p:nvSpPr>
          <p:spPr>
            <a:xfrm>
              <a:off x="211654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45"/>
            <p:cNvSpPr/>
            <p:nvPr/>
          </p:nvSpPr>
          <p:spPr>
            <a:xfrm>
              <a:off x="2205328"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45"/>
            <p:cNvSpPr/>
            <p:nvPr/>
          </p:nvSpPr>
          <p:spPr>
            <a:xfrm>
              <a:off x="2294116"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45"/>
            <p:cNvSpPr/>
            <p:nvPr/>
          </p:nvSpPr>
          <p:spPr>
            <a:xfrm>
              <a:off x="2382904"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45"/>
            <p:cNvSpPr/>
            <p:nvPr/>
          </p:nvSpPr>
          <p:spPr>
            <a:xfrm>
              <a:off x="2471691"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45"/>
            <p:cNvSpPr/>
            <p:nvPr/>
          </p:nvSpPr>
          <p:spPr>
            <a:xfrm>
              <a:off x="2027752"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45"/>
            <p:cNvSpPr/>
            <p:nvPr/>
          </p:nvSpPr>
          <p:spPr>
            <a:xfrm>
              <a:off x="211654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45"/>
            <p:cNvSpPr/>
            <p:nvPr/>
          </p:nvSpPr>
          <p:spPr>
            <a:xfrm>
              <a:off x="2205328"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45"/>
            <p:cNvSpPr/>
            <p:nvPr/>
          </p:nvSpPr>
          <p:spPr>
            <a:xfrm>
              <a:off x="2294116"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45"/>
            <p:cNvSpPr/>
            <p:nvPr/>
          </p:nvSpPr>
          <p:spPr>
            <a:xfrm>
              <a:off x="2382904"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45"/>
            <p:cNvSpPr/>
            <p:nvPr/>
          </p:nvSpPr>
          <p:spPr>
            <a:xfrm>
              <a:off x="2471691"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45"/>
            <p:cNvSpPr/>
            <p:nvPr/>
          </p:nvSpPr>
          <p:spPr>
            <a:xfrm>
              <a:off x="2560479"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45"/>
            <p:cNvSpPr/>
            <p:nvPr/>
          </p:nvSpPr>
          <p:spPr>
            <a:xfrm>
              <a:off x="2560479"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45"/>
            <p:cNvSpPr/>
            <p:nvPr/>
          </p:nvSpPr>
          <p:spPr>
            <a:xfrm>
              <a:off x="2560479"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45"/>
            <p:cNvSpPr/>
            <p:nvPr/>
          </p:nvSpPr>
          <p:spPr>
            <a:xfrm>
              <a:off x="2560479"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45"/>
            <p:cNvSpPr/>
            <p:nvPr/>
          </p:nvSpPr>
          <p:spPr>
            <a:xfrm>
              <a:off x="2560479"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45"/>
            <p:cNvSpPr/>
            <p:nvPr/>
          </p:nvSpPr>
          <p:spPr>
            <a:xfrm>
              <a:off x="2560479"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45"/>
            <p:cNvSpPr/>
            <p:nvPr/>
          </p:nvSpPr>
          <p:spPr>
            <a:xfrm>
              <a:off x="2560479"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45"/>
            <p:cNvSpPr/>
            <p:nvPr/>
          </p:nvSpPr>
          <p:spPr>
            <a:xfrm>
              <a:off x="2560479"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45"/>
            <p:cNvSpPr/>
            <p:nvPr/>
          </p:nvSpPr>
          <p:spPr>
            <a:xfrm>
              <a:off x="2560479"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45"/>
            <p:cNvSpPr/>
            <p:nvPr/>
          </p:nvSpPr>
          <p:spPr>
            <a:xfrm>
              <a:off x="2560479"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45"/>
            <p:cNvSpPr/>
            <p:nvPr/>
          </p:nvSpPr>
          <p:spPr>
            <a:xfrm>
              <a:off x="2560479"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45"/>
            <p:cNvSpPr/>
            <p:nvPr/>
          </p:nvSpPr>
          <p:spPr>
            <a:xfrm>
              <a:off x="2560479"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45"/>
            <p:cNvSpPr/>
            <p:nvPr/>
          </p:nvSpPr>
          <p:spPr>
            <a:xfrm>
              <a:off x="2560479"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45"/>
            <p:cNvSpPr/>
            <p:nvPr/>
          </p:nvSpPr>
          <p:spPr>
            <a:xfrm>
              <a:off x="264926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45"/>
            <p:cNvSpPr/>
            <p:nvPr/>
          </p:nvSpPr>
          <p:spPr>
            <a:xfrm>
              <a:off x="264926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45"/>
            <p:cNvSpPr/>
            <p:nvPr/>
          </p:nvSpPr>
          <p:spPr>
            <a:xfrm>
              <a:off x="264926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45"/>
            <p:cNvSpPr/>
            <p:nvPr/>
          </p:nvSpPr>
          <p:spPr>
            <a:xfrm>
              <a:off x="264926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45"/>
            <p:cNvSpPr/>
            <p:nvPr/>
          </p:nvSpPr>
          <p:spPr>
            <a:xfrm>
              <a:off x="264926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45"/>
            <p:cNvSpPr/>
            <p:nvPr/>
          </p:nvSpPr>
          <p:spPr>
            <a:xfrm>
              <a:off x="264926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45"/>
            <p:cNvSpPr/>
            <p:nvPr/>
          </p:nvSpPr>
          <p:spPr>
            <a:xfrm>
              <a:off x="264926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45"/>
            <p:cNvSpPr/>
            <p:nvPr/>
          </p:nvSpPr>
          <p:spPr>
            <a:xfrm>
              <a:off x="264926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45"/>
            <p:cNvSpPr/>
            <p:nvPr/>
          </p:nvSpPr>
          <p:spPr>
            <a:xfrm>
              <a:off x="264926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45"/>
            <p:cNvSpPr/>
            <p:nvPr/>
          </p:nvSpPr>
          <p:spPr>
            <a:xfrm>
              <a:off x="264926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45"/>
            <p:cNvSpPr/>
            <p:nvPr/>
          </p:nvSpPr>
          <p:spPr>
            <a:xfrm>
              <a:off x="264926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45"/>
            <p:cNvSpPr/>
            <p:nvPr/>
          </p:nvSpPr>
          <p:spPr>
            <a:xfrm>
              <a:off x="264926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45"/>
            <p:cNvSpPr/>
            <p:nvPr/>
          </p:nvSpPr>
          <p:spPr>
            <a:xfrm>
              <a:off x="264926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45"/>
            <p:cNvSpPr/>
            <p:nvPr/>
          </p:nvSpPr>
          <p:spPr>
            <a:xfrm>
              <a:off x="2738055"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45"/>
            <p:cNvSpPr/>
            <p:nvPr/>
          </p:nvSpPr>
          <p:spPr>
            <a:xfrm>
              <a:off x="2738055"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45"/>
            <p:cNvSpPr/>
            <p:nvPr/>
          </p:nvSpPr>
          <p:spPr>
            <a:xfrm>
              <a:off x="2738055"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45"/>
            <p:cNvSpPr/>
            <p:nvPr/>
          </p:nvSpPr>
          <p:spPr>
            <a:xfrm>
              <a:off x="2738055"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45"/>
            <p:cNvSpPr/>
            <p:nvPr/>
          </p:nvSpPr>
          <p:spPr>
            <a:xfrm>
              <a:off x="2738055"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45"/>
            <p:cNvSpPr/>
            <p:nvPr/>
          </p:nvSpPr>
          <p:spPr>
            <a:xfrm>
              <a:off x="2738055"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45"/>
            <p:cNvSpPr/>
            <p:nvPr/>
          </p:nvSpPr>
          <p:spPr>
            <a:xfrm>
              <a:off x="2738055"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45"/>
            <p:cNvSpPr/>
            <p:nvPr/>
          </p:nvSpPr>
          <p:spPr>
            <a:xfrm>
              <a:off x="2738055"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45"/>
            <p:cNvSpPr/>
            <p:nvPr/>
          </p:nvSpPr>
          <p:spPr>
            <a:xfrm>
              <a:off x="2738055"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45"/>
            <p:cNvSpPr/>
            <p:nvPr/>
          </p:nvSpPr>
          <p:spPr>
            <a:xfrm>
              <a:off x="2738055"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45"/>
            <p:cNvSpPr/>
            <p:nvPr/>
          </p:nvSpPr>
          <p:spPr>
            <a:xfrm>
              <a:off x="2738055"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5"/>
            <p:cNvSpPr/>
            <p:nvPr/>
          </p:nvSpPr>
          <p:spPr>
            <a:xfrm>
              <a:off x="2738055"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45"/>
            <p:cNvSpPr/>
            <p:nvPr/>
          </p:nvSpPr>
          <p:spPr>
            <a:xfrm>
              <a:off x="2738055"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45"/>
            <p:cNvSpPr/>
            <p:nvPr/>
          </p:nvSpPr>
          <p:spPr>
            <a:xfrm>
              <a:off x="2826842"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5"/>
            <p:cNvSpPr/>
            <p:nvPr/>
          </p:nvSpPr>
          <p:spPr>
            <a:xfrm>
              <a:off x="2826842"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5"/>
            <p:cNvSpPr/>
            <p:nvPr/>
          </p:nvSpPr>
          <p:spPr>
            <a:xfrm>
              <a:off x="2826842"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45"/>
            <p:cNvSpPr/>
            <p:nvPr/>
          </p:nvSpPr>
          <p:spPr>
            <a:xfrm>
              <a:off x="2826842"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45"/>
            <p:cNvSpPr/>
            <p:nvPr/>
          </p:nvSpPr>
          <p:spPr>
            <a:xfrm>
              <a:off x="2826842"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45"/>
            <p:cNvSpPr/>
            <p:nvPr/>
          </p:nvSpPr>
          <p:spPr>
            <a:xfrm>
              <a:off x="2826842"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45"/>
            <p:cNvSpPr/>
            <p:nvPr/>
          </p:nvSpPr>
          <p:spPr>
            <a:xfrm>
              <a:off x="2826842"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45"/>
            <p:cNvSpPr/>
            <p:nvPr/>
          </p:nvSpPr>
          <p:spPr>
            <a:xfrm>
              <a:off x="2826842"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45"/>
            <p:cNvSpPr/>
            <p:nvPr/>
          </p:nvSpPr>
          <p:spPr>
            <a:xfrm>
              <a:off x="2826842"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45"/>
            <p:cNvSpPr/>
            <p:nvPr/>
          </p:nvSpPr>
          <p:spPr>
            <a:xfrm>
              <a:off x="2826842"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45"/>
            <p:cNvSpPr/>
            <p:nvPr/>
          </p:nvSpPr>
          <p:spPr>
            <a:xfrm>
              <a:off x="2826842"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45"/>
            <p:cNvSpPr/>
            <p:nvPr/>
          </p:nvSpPr>
          <p:spPr>
            <a:xfrm>
              <a:off x="2826842"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45"/>
            <p:cNvSpPr/>
            <p:nvPr/>
          </p:nvSpPr>
          <p:spPr>
            <a:xfrm>
              <a:off x="2826842"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45"/>
            <p:cNvSpPr/>
            <p:nvPr/>
          </p:nvSpPr>
          <p:spPr>
            <a:xfrm>
              <a:off x="291563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45"/>
            <p:cNvSpPr/>
            <p:nvPr/>
          </p:nvSpPr>
          <p:spPr>
            <a:xfrm>
              <a:off x="291563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45"/>
            <p:cNvSpPr/>
            <p:nvPr/>
          </p:nvSpPr>
          <p:spPr>
            <a:xfrm>
              <a:off x="291563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45"/>
            <p:cNvSpPr/>
            <p:nvPr/>
          </p:nvSpPr>
          <p:spPr>
            <a:xfrm>
              <a:off x="291563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45"/>
            <p:cNvSpPr/>
            <p:nvPr/>
          </p:nvSpPr>
          <p:spPr>
            <a:xfrm>
              <a:off x="291563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45"/>
            <p:cNvSpPr/>
            <p:nvPr/>
          </p:nvSpPr>
          <p:spPr>
            <a:xfrm>
              <a:off x="291563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45"/>
            <p:cNvSpPr/>
            <p:nvPr/>
          </p:nvSpPr>
          <p:spPr>
            <a:xfrm>
              <a:off x="291563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45"/>
            <p:cNvSpPr/>
            <p:nvPr/>
          </p:nvSpPr>
          <p:spPr>
            <a:xfrm>
              <a:off x="291563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45"/>
            <p:cNvSpPr/>
            <p:nvPr/>
          </p:nvSpPr>
          <p:spPr>
            <a:xfrm>
              <a:off x="291563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45"/>
            <p:cNvSpPr/>
            <p:nvPr/>
          </p:nvSpPr>
          <p:spPr>
            <a:xfrm>
              <a:off x="291563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45"/>
            <p:cNvSpPr/>
            <p:nvPr/>
          </p:nvSpPr>
          <p:spPr>
            <a:xfrm>
              <a:off x="291563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45"/>
            <p:cNvSpPr/>
            <p:nvPr/>
          </p:nvSpPr>
          <p:spPr>
            <a:xfrm>
              <a:off x="291563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45"/>
            <p:cNvSpPr/>
            <p:nvPr/>
          </p:nvSpPr>
          <p:spPr>
            <a:xfrm>
              <a:off x="291563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45"/>
            <p:cNvSpPr/>
            <p:nvPr/>
          </p:nvSpPr>
          <p:spPr>
            <a:xfrm>
              <a:off x="3004418"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45"/>
            <p:cNvSpPr/>
            <p:nvPr/>
          </p:nvSpPr>
          <p:spPr>
            <a:xfrm>
              <a:off x="3004418"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45"/>
            <p:cNvSpPr/>
            <p:nvPr/>
          </p:nvSpPr>
          <p:spPr>
            <a:xfrm>
              <a:off x="3004418"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45"/>
            <p:cNvSpPr/>
            <p:nvPr/>
          </p:nvSpPr>
          <p:spPr>
            <a:xfrm>
              <a:off x="3004418"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45"/>
            <p:cNvSpPr/>
            <p:nvPr/>
          </p:nvSpPr>
          <p:spPr>
            <a:xfrm>
              <a:off x="3004418"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45"/>
            <p:cNvSpPr/>
            <p:nvPr/>
          </p:nvSpPr>
          <p:spPr>
            <a:xfrm>
              <a:off x="3004418"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45"/>
            <p:cNvSpPr/>
            <p:nvPr/>
          </p:nvSpPr>
          <p:spPr>
            <a:xfrm>
              <a:off x="3004418"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45"/>
            <p:cNvSpPr/>
            <p:nvPr/>
          </p:nvSpPr>
          <p:spPr>
            <a:xfrm>
              <a:off x="3004418"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45"/>
            <p:cNvSpPr/>
            <p:nvPr/>
          </p:nvSpPr>
          <p:spPr>
            <a:xfrm>
              <a:off x="3004418"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45"/>
            <p:cNvSpPr/>
            <p:nvPr/>
          </p:nvSpPr>
          <p:spPr>
            <a:xfrm>
              <a:off x="3004418"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45"/>
            <p:cNvSpPr/>
            <p:nvPr/>
          </p:nvSpPr>
          <p:spPr>
            <a:xfrm>
              <a:off x="3004418"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45"/>
            <p:cNvSpPr/>
            <p:nvPr/>
          </p:nvSpPr>
          <p:spPr>
            <a:xfrm>
              <a:off x="3004418"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45"/>
            <p:cNvSpPr/>
            <p:nvPr/>
          </p:nvSpPr>
          <p:spPr>
            <a:xfrm>
              <a:off x="3004418"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45"/>
            <p:cNvSpPr/>
            <p:nvPr/>
          </p:nvSpPr>
          <p:spPr>
            <a:xfrm>
              <a:off x="3093206"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45"/>
            <p:cNvSpPr/>
            <p:nvPr/>
          </p:nvSpPr>
          <p:spPr>
            <a:xfrm>
              <a:off x="3093206"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45"/>
            <p:cNvSpPr/>
            <p:nvPr/>
          </p:nvSpPr>
          <p:spPr>
            <a:xfrm>
              <a:off x="3093206"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45"/>
            <p:cNvSpPr/>
            <p:nvPr/>
          </p:nvSpPr>
          <p:spPr>
            <a:xfrm>
              <a:off x="3093206"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45"/>
            <p:cNvSpPr/>
            <p:nvPr/>
          </p:nvSpPr>
          <p:spPr>
            <a:xfrm>
              <a:off x="3093206"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45"/>
            <p:cNvSpPr/>
            <p:nvPr/>
          </p:nvSpPr>
          <p:spPr>
            <a:xfrm>
              <a:off x="3093206"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45"/>
            <p:cNvSpPr/>
            <p:nvPr/>
          </p:nvSpPr>
          <p:spPr>
            <a:xfrm>
              <a:off x="3093206"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45"/>
            <p:cNvSpPr/>
            <p:nvPr/>
          </p:nvSpPr>
          <p:spPr>
            <a:xfrm>
              <a:off x="3093206"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45"/>
            <p:cNvSpPr/>
            <p:nvPr/>
          </p:nvSpPr>
          <p:spPr>
            <a:xfrm>
              <a:off x="3093206"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45"/>
            <p:cNvSpPr/>
            <p:nvPr/>
          </p:nvSpPr>
          <p:spPr>
            <a:xfrm>
              <a:off x="3093206"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45"/>
            <p:cNvSpPr/>
            <p:nvPr/>
          </p:nvSpPr>
          <p:spPr>
            <a:xfrm>
              <a:off x="3093206"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45"/>
            <p:cNvSpPr/>
            <p:nvPr/>
          </p:nvSpPr>
          <p:spPr>
            <a:xfrm>
              <a:off x="3093206"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45"/>
            <p:cNvSpPr/>
            <p:nvPr/>
          </p:nvSpPr>
          <p:spPr>
            <a:xfrm>
              <a:off x="3093206"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45"/>
            <p:cNvSpPr/>
            <p:nvPr/>
          </p:nvSpPr>
          <p:spPr>
            <a:xfrm>
              <a:off x="3181993"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45"/>
            <p:cNvSpPr/>
            <p:nvPr/>
          </p:nvSpPr>
          <p:spPr>
            <a:xfrm>
              <a:off x="3181993"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5"/>
            <p:cNvSpPr/>
            <p:nvPr/>
          </p:nvSpPr>
          <p:spPr>
            <a:xfrm>
              <a:off x="3181993"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45"/>
            <p:cNvSpPr/>
            <p:nvPr/>
          </p:nvSpPr>
          <p:spPr>
            <a:xfrm>
              <a:off x="3181993"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45"/>
            <p:cNvSpPr/>
            <p:nvPr/>
          </p:nvSpPr>
          <p:spPr>
            <a:xfrm>
              <a:off x="3181993"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45"/>
            <p:cNvSpPr/>
            <p:nvPr/>
          </p:nvSpPr>
          <p:spPr>
            <a:xfrm>
              <a:off x="3181993"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45"/>
            <p:cNvSpPr/>
            <p:nvPr/>
          </p:nvSpPr>
          <p:spPr>
            <a:xfrm>
              <a:off x="3181993"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45"/>
            <p:cNvSpPr/>
            <p:nvPr/>
          </p:nvSpPr>
          <p:spPr>
            <a:xfrm>
              <a:off x="3181993"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45"/>
            <p:cNvSpPr/>
            <p:nvPr/>
          </p:nvSpPr>
          <p:spPr>
            <a:xfrm>
              <a:off x="3181993"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45"/>
            <p:cNvSpPr/>
            <p:nvPr/>
          </p:nvSpPr>
          <p:spPr>
            <a:xfrm>
              <a:off x="3181993"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45"/>
            <p:cNvSpPr/>
            <p:nvPr/>
          </p:nvSpPr>
          <p:spPr>
            <a:xfrm>
              <a:off x="3181993"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45"/>
            <p:cNvSpPr/>
            <p:nvPr/>
          </p:nvSpPr>
          <p:spPr>
            <a:xfrm>
              <a:off x="3181993"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45"/>
            <p:cNvSpPr/>
            <p:nvPr/>
          </p:nvSpPr>
          <p:spPr>
            <a:xfrm>
              <a:off x="3181993"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45"/>
            <p:cNvSpPr/>
            <p:nvPr/>
          </p:nvSpPr>
          <p:spPr>
            <a:xfrm>
              <a:off x="3270781"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45"/>
            <p:cNvSpPr/>
            <p:nvPr/>
          </p:nvSpPr>
          <p:spPr>
            <a:xfrm>
              <a:off x="3270781"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5"/>
            <p:cNvSpPr/>
            <p:nvPr/>
          </p:nvSpPr>
          <p:spPr>
            <a:xfrm>
              <a:off x="3270781"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45"/>
            <p:cNvSpPr/>
            <p:nvPr/>
          </p:nvSpPr>
          <p:spPr>
            <a:xfrm>
              <a:off x="3270781"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45"/>
            <p:cNvSpPr/>
            <p:nvPr/>
          </p:nvSpPr>
          <p:spPr>
            <a:xfrm>
              <a:off x="3270781"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45"/>
            <p:cNvSpPr/>
            <p:nvPr/>
          </p:nvSpPr>
          <p:spPr>
            <a:xfrm>
              <a:off x="3270781"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45"/>
            <p:cNvSpPr/>
            <p:nvPr/>
          </p:nvSpPr>
          <p:spPr>
            <a:xfrm>
              <a:off x="3270781"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45"/>
            <p:cNvSpPr/>
            <p:nvPr/>
          </p:nvSpPr>
          <p:spPr>
            <a:xfrm>
              <a:off x="3270781"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5"/>
            <p:cNvSpPr/>
            <p:nvPr/>
          </p:nvSpPr>
          <p:spPr>
            <a:xfrm>
              <a:off x="3270781"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45"/>
            <p:cNvSpPr/>
            <p:nvPr/>
          </p:nvSpPr>
          <p:spPr>
            <a:xfrm>
              <a:off x="3270781"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45"/>
            <p:cNvSpPr/>
            <p:nvPr/>
          </p:nvSpPr>
          <p:spPr>
            <a:xfrm>
              <a:off x="3270781"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45"/>
            <p:cNvSpPr/>
            <p:nvPr/>
          </p:nvSpPr>
          <p:spPr>
            <a:xfrm>
              <a:off x="3270781"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45"/>
            <p:cNvSpPr/>
            <p:nvPr/>
          </p:nvSpPr>
          <p:spPr>
            <a:xfrm>
              <a:off x="3270781"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45"/>
            <p:cNvSpPr/>
            <p:nvPr/>
          </p:nvSpPr>
          <p:spPr>
            <a:xfrm>
              <a:off x="3359569"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45"/>
            <p:cNvSpPr/>
            <p:nvPr/>
          </p:nvSpPr>
          <p:spPr>
            <a:xfrm>
              <a:off x="3359569"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45"/>
            <p:cNvSpPr/>
            <p:nvPr/>
          </p:nvSpPr>
          <p:spPr>
            <a:xfrm>
              <a:off x="3359569"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45"/>
            <p:cNvSpPr/>
            <p:nvPr/>
          </p:nvSpPr>
          <p:spPr>
            <a:xfrm>
              <a:off x="3359569"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45"/>
            <p:cNvSpPr/>
            <p:nvPr/>
          </p:nvSpPr>
          <p:spPr>
            <a:xfrm>
              <a:off x="3359569"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45"/>
            <p:cNvSpPr/>
            <p:nvPr/>
          </p:nvSpPr>
          <p:spPr>
            <a:xfrm>
              <a:off x="3359569"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45"/>
            <p:cNvSpPr/>
            <p:nvPr/>
          </p:nvSpPr>
          <p:spPr>
            <a:xfrm>
              <a:off x="3359569"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45"/>
            <p:cNvSpPr/>
            <p:nvPr/>
          </p:nvSpPr>
          <p:spPr>
            <a:xfrm>
              <a:off x="3359569"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45"/>
            <p:cNvSpPr/>
            <p:nvPr/>
          </p:nvSpPr>
          <p:spPr>
            <a:xfrm>
              <a:off x="3359569"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45"/>
            <p:cNvSpPr/>
            <p:nvPr/>
          </p:nvSpPr>
          <p:spPr>
            <a:xfrm>
              <a:off x="3359569"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45"/>
            <p:cNvSpPr/>
            <p:nvPr/>
          </p:nvSpPr>
          <p:spPr>
            <a:xfrm>
              <a:off x="3359569"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45"/>
            <p:cNvSpPr/>
            <p:nvPr/>
          </p:nvSpPr>
          <p:spPr>
            <a:xfrm>
              <a:off x="3359569"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45"/>
            <p:cNvSpPr/>
            <p:nvPr/>
          </p:nvSpPr>
          <p:spPr>
            <a:xfrm>
              <a:off x="3359569"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45"/>
            <p:cNvSpPr/>
            <p:nvPr/>
          </p:nvSpPr>
          <p:spPr>
            <a:xfrm>
              <a:off x="344835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45"/>
            <p:cNvSpPr/>
            <p:nvPr/>
          </p:nvSpPr>
          <p:spPr>
            <a:xfrm>
              <a:off x="344835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45"/>
            <p:cNvSpPr/>
            <p:nvPr/>
          </p:nvSpPr>
          <p:spPr>
            <a:xfrm>
              <a:off x="344835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45"/>
            <p:cNvSpPr/>
            <p:nvPr/>
          </p:nvSpPr>
          <p:spPr>
            <a:xfrm>
              <a:off x="344835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45"/>
            <p:cNvSpPr/>
            <p:nvPr/>
          </p:nvSpPr>
          <p:spPr>
            <a:xfrm>
              <a:off x="344835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45"/>
            <p:cNvSpPr/>
            <p:nvPr/>
          </p:nvSpPr>
          <p:spPr>
            <a:xfrm>
              <a:off x="344835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45"/>
            <p:cNvSpPr/>
            <p:nvPr/>
          </p:nvSpPr>
          <p:spPr>
            <a:xfrm>
              <a:off x="344835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45"/>
            <p:cNvSpPr/>
            <p:nvPr/>
          </p:nvSpPr>
          <p:spPr>
            <a:xfrm>
              <a:off x="344835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45"/>
            <p:cNvSpPr/>
            <p:nvPr/>
          </p:nvSpPr>
          <p:spPr>
            <a:xfrm>
              <a:off x="344835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45"/>
            <p:cNvSpPr/>
            <p:nvPr/>
          </p:nvSpPr>
          <p:spPr>
            <a:xfrm>
              <a:off x="344835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45"/>
            <p:cNvSpPr/>
            <p:nvPr/>
          </p:nvSpPr>
          <p:spPr>
            <a:xfrm>
              <a:off x="344835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45"/>
            <p:cNvSpPr/>
            <p:nvPr/>
          </p:nvSpPr>
          <p:spPr>
            <a:xfrm>
              <a:off x="344835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45"/>
            <p:cNvSpPr/>
            <p:nvPr/>
          </p:nvSpPr>
          <p:spPr>
            <a:xfrm>
              <a:off x="344835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45"/>
            <p:cNvSpPr/>
            <p:nvPr/>
          </p:nvSpPr>
          <p:spPr>
            <a:xfrm>
              <a:off x="3537144"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45"/>
            <p:cNvSpPr/>
            <p:nvPr/>
          </p:nvSpPr>
          <p:spPr>
            <a:xfrm>
              <a:off x="3537144"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45"/>
            <p:cNvSpPr/>
            <p:nvPr/>
          </p:nvSpPr>
          <p:spPr>
            <a:xfrm>
              <a:off x="3537144"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45"/>
            <p:cNvSpPr/>
            <p:nvPr/>
          </p:nvSpPr>
          <p:spPr>
            <a:xfrm>
              <a:off x="3537144"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45"/>
            <p:cNvSpPr/>
            <p:nvPr/>
          </p:nvSpPr>
          <p:spPr>
            <a:xfrm>
              <a:off x="3537144"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45"/>
            <p:cNvSpPr/>
            <p:nvPr/>
          </p:nvSpPr>
          <p:spPr>
            <a:xfrm>
              <a:off x="3537144"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45"/>
            <p:cNvSpPr/>
            <p:nvPr/>
          </p:nvSpPr>
          <p:spPr>
            <a:xfrm>
              <a:off x="3537144"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45"/>
            <p:cNvSpPr/>
            <p:nvPr/>
          </p:nvSpPr>
          <p:spPr>
            <a:xfrm>
              <a:off x="3537144"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45"/>
            <p:cNvSpPr/>
            <p:nvPr/>
          </p:nvSpPr>
          <p:spPr>
            <a:xfrm>
              <a:off x="3537144"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45"/>
            <p:cNvSpPr/>
            <p:nvPr/>
          </p:nvSpPr>
          <p:spPr>
            <a:xfrm>
              <a:off x="3537144"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45"/>
            <p:cNvSpPr/>
            <p:nvPr/>
          </p:nvSpPr>
          <p:spPr>
            <a:xfrm>
              <a:off x="3537144"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45"/>
            <p:cNvSpPr/>
            <p:nvPr/>
          </p:nvSpPr>
          <p:spPr>
            <a:xfrm>
              <a:off x="3537144"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45"/>
            <p:cNvSpPr/>
            <p:nvPr/>
          </p:nvSpPr>
          <p:spPr>
            <a:xfrm>
              <a:off x="3537144"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45"/>
            <p:cNvSpPr/>
            <p:nvPr/>
          </p:nvSpPr>
          <p:spPr>
            <a:xfrm>
              <a:off x="3625932"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45"/>
            <p:cNvSpPr/>
            <p:nvPr/>
          </p:nvSpPr>
          <p:spPr>
            <a:xfrm>
              <a:off x="3625932"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45"/>
            <p:cNvSpPr/>
            <p:nvPr/>
          </p:nvSpPr>
          <p:spPr>
            <a:xfrm>
              <a:off x="3625932"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45"/>
            <p:cNvSpPr/>
            <p:nvPr/>
          </p:nvSpPr>
          <p:spPr>
            <a:xfrm>
              <a:off x="3625932"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45"/>
            <p:cNvSpPr/>
            <p:nvPr/>
          </p:nvSpPr>
          <p:spPr>
            <a:xfrm>
              <a:off x="3625932"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45"/>
            <p:cNvSpPr/>
            <p:nvPr/>
          </p:nvSpPr>
          <p:spPr>
            <a:xfrm>
              <a:off x="3625932"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45"/>
            <p:cNvSpPr/>
            <p:nvPr/>
          </p:nvSpPr>
          <p:spPr>
            <a:xfrm>
              <a:off x="3625932"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45"/>
            <p:cNvSpPr/>
            <p:nvPr/>
          </p:nvSpPr>
          <p:spPr>
            <a:xfrm>
              <a:off x="3625932"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45"/>
            <p:cNvSpPr/>
            <p:nvPr/>
          </p:nvSpPr>
          <p:spPr>
            <a:xfrm>
              <a:off x="3625932"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45"/>
            <p:cNvSpPr/>
            <p:nvPr/>
          </p:nvSpPr>
          <p:spPr>
            <a:xfrm>
              <a:off x="3625932"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45"/>
            <p:cNvSpPr/>
            <p:nvPr/>
          </p:nvSpPr>
          <p:spPr>
            <a:xfrm>
              <a:off x="3625932"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45"/>
            <p:cNvSpPr/>
            <p:nvPr/>
          </p:nvSpPr>
          <p:spPr>
            <a:xfrm>
              <a:off x="3625932"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45"/>
            <p:cNvSpPr/>
            <p:nvPr/>
          </p:nvSpPr>
          <p:spPr>
            <a:xfrm>
              <a:off x="3625932"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45"/>
            <p:cNvSpPr/>
            <p:nvPr/>
          </p:nvSpPr>
          <p:spPr>
            <a:xfrm>
              <a:off x="371472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45"/>
            <p:cNvSpPr/>
            <p:nvPr/>
          </p:nvSpPr>
          <p:spPr>
            <a:xfrm>
              <a:off x="371472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45"/>
            <p:cNvSpPr/>
            <p:nvPr/>
          </p:nvSpPr>
          <p:spPr>
            <a:xfrm>
              <a:off x="371472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45"/>
            <p:cNvSpPr/>
            <p:nvPr/>
          </p:nvSpPr>
          <p:spPr>
            <a:xfrm>
              <a:off x="371472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45"/>
            <p:cNvSpPr/>
            <p:nvPr/>
          </p:nvSpPr>
          <p:spPr>
            <a:xfrm>
              <a:off x="371472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45"/>
            <p:cNvSpPr/>
            <p:nvPr/>
          </p:nvSpPr>
          <p:spPr>
            <a:xfrm>
              <a:off x="371472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45"/>
            <p:cNvSpPr/>
            <p:nvPr/>
          </p:nvSpPr>
          <p:spPr>
            <a:xfrm>
              <a:off x="371472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45"/>
            <p:cNvSpPr/>
            <p:nvPr/>
          </p:nvSpPr>
          <p:spPr>
            <a:xfrm>
              <a:off x="371472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45"/>
            <p:cNvSpPr/>
            <p:nvPr/>
          </p:nvSpPr>
          <p:spPr>
            <a:xfrm>
              <a:off x="371472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45"/>
            <p:cNvSpPr/>
            <p:nvPr/>
          </p:nvSpPr>
          <p:spPr>
            <a:xfrm>
              <a:off x="371472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45"/>
            <p:cNvSpPr/>
            <p:nvPr/>
          </p:nvSpPr>
          <p:spPr>
            <a:xfrm>
              <a:off x="371472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45"/>
            <p:cNvSpPr/>
            <p:nvPr/>
          </p:nvSpPr>
          <p:spPr>
            <a:xfrm>
              <a:off x="371472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45"/>
            <p:cNvSpPr/>
            <p:nvPr/>
          </p:nvSpPr>
          <p:spPr>
            <a:xfrm>
              <a:off x="371472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45"/>
            <p:cNvSpPr/>
            <p:nvPr/>
          </p:nvSpPr>
          <p:spPr>
            <a:xfrm>
              <a:off x="3803508"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45"/>
            <p:cNvSpPr/>
            <p:nvPr/>
          </p:nvSpPr>
          <p:spPr>
            <a:xfrm>
              <a:off x="3803508"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45"/>
            <p:cNvSpPr/>
            <p:nvPr/>
          </p:nvSpPr>
          <p:spPr>
            <a:xfrm>
              <a:off x="3803508"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45"/>
            <p:cNvSpPr/>
            <p:nvPr/>
          </p:nvSpPr>
          <p:spPr>
            <a:xfrm>
              <a:off x="3803508"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45"/>
            <p:cNvSpPr/>
            <p:nvPr/>
          </p:nvSpPr>
          <p:spPr>
            <a:xfrm>
              <a:off x="3803508"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45"/>
            <p:cNvSpPr/>
            <p:nvPr/>
          </p:nvSpPr>
          <p:spPr>
            <a:xfrm>
              <a:off x="3803508"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45"/>
            <p:cNvSpPr/>
            <p:nvPr/>
          </p:nvSpPr>
          <p:spPr>
            <a:xfrm>
              <a:off x="3803508"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45"/>
            <p:cNvSpPr/>
            <p:nvPr/>
          </p:nvSpPr>
          <p:spPr>
            <a:xfrm>
              <a:off x="3803508"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45"/>
            <p:cNvSpPr/>
            <p:nvPr/>
          </p:nvSpPr>
          <p:spPr>
            <a:xfrm>
              <a:off x="3803508"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45"/>
            <p:cNvSpPr/>
            <p:nvPr/>
          </p:nvSpPr>
          <p:spPr>
            <a:xfrm>
              <a:off x="3803508"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45"/>
            <p:cNvSpPr/>
            <p:nvPr/>
          </p:nvSpPr>
          <p:spPr>
            <a:xfrm>
              <a:off x="3803508"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45"/>
            <p:cNvSpPr/>
            <p:nvPr/>
          </p:nvSpPr>
          <p:spPr>
            <a:xfrm>
              <a:off x="3803508"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45"/>
            <p:cNvSpPr/>
            <p:nvPr/>
          </p:nvSpPr>
          <p:spPr>
            <a:xfrm>
              <a:off x="3803508"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45"/>
            <p:cNvSpPr/>
            <p:nvPr/>
          </p:nvSpPr>
          <p:spPr>
            <a:xfrm>
              <a:off x="2027752"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45"/>
            <p:cNvSpPr/>
            <p:nvPr/>
          </p:nvSpPr>
          <p:spPr>
            <a:xfrm>
              <a:off x="211654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45"/>
            <p:cNvSpPr/>
            <p:nvPr/>
          </p:nvSpPr>
          <p:spPr>
            <a:xfrm>
              <a:off x="2205328"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45"/>
            <p:cNvSpPr/>
            <p:nvPr/>
          </p:nvSpPr>
          <p:spPr>
            <a:xfrm>
              <a:off x="2294116"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45"/>
            <p:cNvSpPr/>
            <p:nvPr/>
          </p:nvSpPr>
          <p:spPr>
            <a:xfrm>
              <a:off x="2382904"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45"/>
            <p:cNvSpPr/>
            <p:nvPr/>
          </p:nvSpPr>
          <p:spPr>
            <a:xfrm>
              <a:off x="2471691"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45"/>
            <p:cNvSpPr/>
            <p:nvPr/>
          </p:nvSpPr>
          <p:spPr>
            <a:xfrm>
              <a:off x="2560479"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45"/>
            <p:cNvSpPr/>
            <p:nvPr/>
          </p:nvSpPr>
          <p:spPr>
            <a:xfrm>
              <a:off x="264926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45"/>
            <p:cNvSpPr/>
            <p:nvPr/>
          </p:nvSpPr>
          <p:spPr>
            <a:xfrm>
              <a:off x="2738055"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45"/>
            <p:cNvSpPr/>
            <p:nvPr/>
          </p:nvSpPr>
          <p:spPr>
            <a:xfrm>
              <a:off x="2826842"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45"/>
            <p:cNvSpPr/>
            <p:nvPr/>
          </p:nvSpPr>
          <p:spPr>
            <a:xfrm>
              <a:off x="291563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45"/>
            <p:cNvSpPr/>
            <p:nvPr/>
          </p:nvSpPr>
          <p:spPr>
            <a:xfrm>
              <a:off x="3004418"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45"/>
            <p:cNvSpPr/>
            <p:nvPr/>
          </p:nvSpPr>
          <p:spPr>
            <a:xfrm>
              <a:off x="3093206"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45"/>
            <p:cNvSpPr/>
            <p:nvPr/>
          </p:nvSpPr>
          <p:spPr>
            <a:xfrm>
              <a:off x="3181993"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45"/>
            <p:cNvSpPr/>
            <p:nvPr/>
          </p:nvSpPr>
          <p:spPr>
            <a:xfrm>
              <a:off x="3270781"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45"/>
            <p:cNvSpPr/>
            <p:nvPr/>
          </p:nvSpPr>
          <p:spPr>
            <a:xfrm>
              <a:off x="3359569"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45"/>
            <p:cNvSpPr/>
            <p:nvPr/>
          </p:nvSpPr>
          <p:spPr>
            <a:xfrm>
              <a:off x="344835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45"/>
            <p:cNvSpPr/>
            <p:nvPr/>
          </p:nvSpPr>
          <p:spPr>
            <a:xfrm>
              <a:off x="3537144"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45"/>
            <p:cNvSpPr/>
            <p:nvPr/>
          </p:nvSpPr>
          <p:spPr>
            <a:xfrm>
              <a:off x="3625932"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45"/>
            <p:cNvSpPr/>
            <p:nvPr/>
          </p:nvSpPr>
          <p:spPr>
            <a:xfrm>
              <a:off x="371472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45"/>
            <p:cNvSpPr/>
            <p:nvPr/>
          </p:nvSpPr>
          <p:spPr>
            <a:xfrm>
              <a:off x="3803508"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45"/>
            <p:cNvSpPr/>
            <p:nvPr/>
          </p:nvSpPr>
          <p:spPr>
            <a:xfrm>
              <a:off x="2027752"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45"/>
            <p:cNvSpPr/>
            <p:nvPr/>
          </p:nvSpPr>
          <p:spPr>
            <a:xfrm>
              <a:off x="211654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45"/>
            <p:cNvSpPr/>
            <p:nvPr/>
          </p:nvSpPr>
          <p:spPr>
            <a:xfrm>
              <a:off x="2205328"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45"/>
            <p:cNvSpPr/>
            <p:nvPr/>
          </p:nvSpPr>
          <p:spPr>
            <a:xfrm>
              <a:off x="2294116"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45"/>
            <p:cNvSpPr/>
            <p:nvPr/>
          </p:nvSpPr>
          <p:spPr>
            <a:xfrm>
              <a:off x="2382904"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45"/>
            <p:cNvSpPr/>
            <p:nvPr/>
          </p:nvSpPr>
          <p:spPr>
            <a:xfrm>
              <a:off x="2471691"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45"/>
            <p:cNvSpPr/>
            <p:nvPr/>
          </p:nvSpPr>
          <p:spPr>
            <a:xfrm>
              <a:off x="2560479"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45"/>
            <p:cNvSpPr/>
            <p:nvPr/>
          </p:nvSpPr>
          <p:spPr>
            <a:xfrm>
              <a:off x="264926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45"/>
            <p:cNvSpPr/>
            <p:nvPr/>
          </p:nvSpPr>
          <p:spPr>
            <a:xfrm>
              <a:off x="2738055"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45"/>
            <p:cNvSpPr/>
            <p:nvPr/>
          </p:nvSpPr>
          <p:spPr>
            <a:xfrm>
              <a:off x="2826842"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45"/>
            <p:cNvSpPr/>
            <p:nvPr/>
          </p:nvSpPr>
          <p:spPr>
            <a:xfrm>
              <a:off x="291563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45"/>
            <p:cNvSpPr/>
            <p:nvPr/>
          </p:nvSpPr>
          <p:spPr>
            <a:xfrm>
              <a:off x="3004418"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45"/>
            <p:cNvSpPr/>
            <p:nvPr/>
          </p:nvSpPr>
          <p:spPr>
            <a:xfrm>
              <a:off x="3093206"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45"/>
            <p:cNvSpPr/>
            <p:nvPr/>
          </p:nvSpPr>
          <p:spPr>
            <a:xfrm>
              <a:off x="3181993"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45"/>
            <p:cNvSpPr/>
            <p:nvPr/>
          </p:nvSpPr>
          <p:spPr>
            <a:xfrm>
              <a:off x="3270781"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45"/>
            <p:cNvSpPr/>
            <p:nvPr/>
          </p:nvSpPr>
          <p:spPr>
            <a:xfrm>
              <a:off x="3359569"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45"/>
            <p:cNvSpPr/>
            <p:nvPr/>
          </p:nvSpPr>
          <p:spPr>
            <a:xfrm>
              <a:off x="344835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45"/>
            <p:cNvSpPr/>
            <p:nvPr/>
          </p:nvSpPr>
          <p:spPr>
            <a:xfrm>
              <a:off x="3537144"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45"/>
            <p:cNvSpPr/>
            <p:nvPr/>
          </p:nvSpPr>
          <p:spPr>
            <a:xfrm>
              <a:off x="3625932"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45"/>
            <p:cNvSpPr/>
            <p:nvPr/>
          </p:nvSpPr>
          <p:spPr>
            <a:xfrm>
              <a:off x="371472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45"/>
            <p:cNvSpPr/>
            <p:nvPr/>
          </p:nvSpPr>
          <p:spPr>
            <a:xfrm>
              <a:off x="3803508"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45"/>
            <p:cNvSpPr/>
            <p:nvPr/>
          </p:nvSpPr>
          <p:spPr>
            <a:xfrm>
              <a:off x="3895796"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45"/>
            <p:cNvSpPr/>
            <p:nvPr/>
          </p:nvSpPr>
          <p:spPr>
            <a:xfrm>
              <a:off x="3895796"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45"/>
            <p:cNvSpPr/>
            <p:nvPr/>
          </p:nvSpPr>
          <p:spPr>
            <a:xfrm>
              <a:off x="3895796"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45"/>
            <p:cNvSpPr/>
            <p:nvPr/>
          </p:nvSpPr>
          <p:spPr>
            <a:xfrm>
              <a:off x="3895796"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45"/>
            <p:cNvSpPr/>
            <p:nvPr/>
          </p:nvSpPr>
          <p:spPr>
            <a:xfrm>
              <a:off x="3895796"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45"/>
            <p:cNvSpPr/>
            <p:nvPr/>
          </p:nvSpPr>
          <p:spPr>
            <a:xfrm>
              <a:off x="3895796"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45"/>
            <p:cNvSpPr/>
            <p:nvPr/>
          </p:nvSpPr>
          <p:spPr>
            <a:xfrm>
              <a:off x="3895796"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45"/>
            <p:cNvSpPr/>
            <p:nvPr/>
          </p:nvSpPr>
          <p:spPr>
            <a:xfrm>
              <a:off x="3895796"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45"/>
            <p:cNvSpPr/>
            <p:nvPr/>
          </p:nvSpPr>
          <p:spPr>
            <a:xfrm>
              <a:off x="3895796"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45"/>
            <p:cNvSpPr/>
            <p:nvPr/>
          </p:nvSpPr>
          <p:spPr>
            <a:xfrm>
              <a:off x="3895796"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45"/>
            <p:cNvSpPr/>
            <p:nvPr/>
          </p:nvSpPr>
          <p:spPr>
            <a:xfrm>
              <a:off x="3895796"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45"/>
            <p:cNvSpPr/>
            <p:nvPr/>
          </p:nvSpPr>
          <p:spPr>
            <a:xfrm>
              <a:off x="3895796"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45"/>
            <p:cNvSpPr/>
            <p:nvPr/>
          </p:nvSpPr>
          <p:spPr>
            <a:xfrm>
              <a:off x="3895796"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45"/>
            <p:cNvSpPr/>
            <p:nvPr/>
          </p:nvSpPr>
          <p:spPr>
            <a:xfrm>
              <a:off x="3895796"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45"/>
            <p:cNvSpPr/>
            <p:nvPr/>
          </p:nvSpPr>
          <p:spPr>
            <a:xfrm>
              <a:off x="3895796"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45"/>
            <p:cNvSpPr/>
            <p:nvPr/>
          </p:nvSpPr>
          <p:spPr>
            <a:xfrm>
              <a:off x="1938965"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45"/>
            <p:cNvSpPr/>
            <p:nvPr/>
          </p:nvSpPr>
          <p:spPr>
            <a:xfrm>
              <a:off x="1938965"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45"/>
            <p:cNvSpPr/>
            <p:nvPr/>
          </p:nvSpPr>
          <p:spPr>
            <a:xfrm>
              <a:off x="1938965"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45"/>
            <p:cNvSpPr/>
            <p:nvPr/>
          </p:nvSpPr>
          <p:spPr>
            <a:xfrm>
              <a:off x="1938965"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45"/>
            <p:cNvSpPr/>
            <p:nvPr/>
          </p:nvSpPr>
          <p:spPr>
            <a:xfrm>
              <a:off x="1938965"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45"/>
            <p:cNvSpPr/>
            <p:nvPr/>
          </p:nvSpPr>
          <p:spPr>
            <a:xfrm>
              <a:off x="1938965"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45"/>
            <p:cNvSpPr/>
            <p:nvPr/>
          </p:nvSpPr>
          <p:spPr>
            <a:xfrm>
              <a:off x="1938965"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45"/>
            <p:cNvSpPr/>
            <p:nvPr/>
          </p:nvSpPr>
          <p:spPr>
            <a:xfrm>
              <a:off x="1938965"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45"/>
            <p:cNvSpPr/>
            <p:nvPr/>
          </p:nvSpPr>
          <p:spPr>
            <a:xfrm>
              <a:off x="1938965"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45"/>
            <p:cNvSpPr/>
            <p:nvPr/>
          </p:nvSpPr>
          <p:spPr>
            <a:xfrm>
              <a:off x="1938965"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45"/>
            <p:cNvSpPr/>
            <p:nvPr/>
          </p:nvSpPr>
          <p:spPr>
            <a:xfrm>
              <a:off x="1938965"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45"/>
            <p:cNvSpPr/>
            <p:nvPr/>
          </p:nvSpPr>
          <p:spPr>
            <a:xfrm>
              <a:off x="1938965"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45"/>
            <p:cNvSpPr/>
            <p:nvPr/>
          </p:nvSpPr>
          <p:spPr>
            <a:xfrm>
              <a:off x="1938965"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45"/>
            <p:cNvSpPr/>
            <p:nvPr/>
          </p:nvSpPr>
          <p:spPr>
            <a:xfrm>
              <a:off x="1938965"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45"/>
            <p:cNvSpPr/>
            <p:nvPr/>
          </p:nvSpPr>
          <p:spPr>
            <a:xfrm>
              <a:off x="1938965"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45"/>
            <p:cNvSpPr/>
            <p:nvPr/>
          </p:nvSpPr>
          <p:spPr>
            <a:xfrm>
              <a:off x="185017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45"/>
            <p:cNvSpPr/>
            <p:nvPr/>
          </p:nvSpPr>
          <p:spPr>
            <a:xfrm>
              <a:off x="185017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45"/>
            <p:cNvSpPr/>
            <p:nvPr/>
          </p:nvSpPr>
          <p:spPr>
            <a:xfrm>
              <a:off x="185017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45"/>
            <p:cNvSpPr/>
            <p:nvPr/>
          </p:nvSpPr>
          <p:spPr>
            <a:xfrm>
              <a:off x="185017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45"/>
            <p:cNvSpPr/>
            <p:nvPr/>
          </p:nvSpPr>
          <p:spPr>
            <a:xfrm>
              <a:off x="185017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45"/>
            <p:cNvSpPr/>
            <p:nvPr/>
          </p:nvSpPr>
          <p:spPr>
            <a:xfrm>
              <a:off x="185017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45"/>
            <p:cNvSpPr/>
            <p:nvPr/>
          </p:nvSpPr>
          <p:spPr>
            <a:xfrm>
              <a:off x="185017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45"/>
            <p:cNvSpPr/>
            <p:nvPr/>
          </p:nvSpPr>
          <p:spPr>
            <a:xfrm>
              <a:off x="185017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45"/>
            <p:cNvSpPr/>
            <p:nvPr/>
          </p:nvSpPr>
          <p:spPr>
            <a:xfrm>
              <a:off x="185017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45"/>
            <p:cNvSpPr/>
            <p:nvPr/>
          </p:nvSpPr>
          <p:spPr>
            <a:xfrm>
              <a:off x="185017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45"/>
            <p:cNvSpPr/>
            <p:nvPr/>
          </p:nvSpPr>
          <p:spPr>
            <a:xfrm>
              <a:off x="185017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45"/>
            <p:cNvSpPr/>
            <p:nvPr/>
          </p:nvSpPr>
          <p:spPr>
            <a:xfrm>
              <a:off x="185017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45"/>
            <p:cNvSpPr/>
            <p:nvPr/>
          </p:nvSpPr>
          <p:spPr>
            <a:xfrm>
              <a:off x="185017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45"/>
            <p:cNvSpPr/>
            <p:nvPr/>
          </p:nvSpPr>
          <p:spPr>
            <a:xfrm>
              <a:off x="185017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45"/>
            <p:cNvSpPr/>
            <p:nvPr/>
          </p:nvSpPr>
          <p:spPr>
            <a:xfrm>
              <a:off x="185017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45"/>
            <p:cNvSpPr/>
            <p:nvPr/>
          </p:nvSpPr>
          <p:spPr>
            <a:xfrm>
              <a:off x="1761389"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45"/>
            <p:cNvSpPr/>
            <p:nvPr/>
          </p:nvSpPr>
          <p:spPr>
            <a:xfrm>
              <a:off x="1761389"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45"/>
            <p:cNvSpPr/>
            <p:nvPr/>
          </p:nvSpPr>
          <p:spPr>
            <a:xfrm>
              <a:off x="1761389"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45"/>
            <p:cNvSpPr/>
            <p:nvPr/>
          </p:nvSpPr>
          <p:spPr>
            <a:xfrm>
              <a:off x="1761389"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45"/>
            <p:cNvSpPr/>
            <p:nvPr/>
          </p:nvSpPr>
          <p:spPr>
            <a:xfrm>
              <a:off x="1761389"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45"/>
            <p:cNvSpPr/>
            <p:nvPr/>
          </p:nvSpPr>
          <p:spPr>
            <a:xfrm>
              <a:off x="1761389"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45"/>
            <p:cNvSpPr/>
            <p:nvPr/>
          </p:nvSpPr>
          <p:spPr>
            <a:xfrm>
              <a:off x="1761389"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45"/>
            <p:cNvSpPr/>
            <p:nvPr/>
          </p:nvSpPr>
          <p:spPr>
            <a:xfrm>
              <a:off x="1761389"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45"/>
            <p:cNvSpPr/>
            <p:nvPr/>
          </p:nvSpPr>
          <p:spPr>
            <a:xfrm>
              <a:off x="1761389"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45"/>
            <p:cNvSpPr/>
            <p:nvPr/>
          </p:nvSpPr>
          <p:spPr>
            <a:xfrm>
              <a:off x="1761389"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45"/>
            <p:cNvSpPr/>
            <p:nvPr/>
          </p:nvSpPr>
          <p:spPr>
            <a:xfrm>
              <a:off x="1761389"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45"/>
            <p:cNvSpPr/>
            <p:nvPr/>
          </p:nvSpPr>
          <p:spPr>
            <a:xfrm>
              <a:off x="1761389"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45"/>
            <p:cNvSpPr/>
            <p:nvPr/>
          </p:nvSpPr>
          <p:spPr>
            <a:xfrm>
              <a:off x="1761389"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45"/>
            <p:cNvSpPr/>
            <p:nvPr/>
          </p:nvSpPr>
          <p:spPr>
            <a:xfrm>
              <a:off x="1761389"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45"/>
            <p:cNvSpPr/>
            <p:nvPr/>
          </p:nvSpPr>
          <p:spPr>
            <a:xfrm>
              <a:off x="1761389"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45"/>
            <p:cNvSpPr/>
            <p:nvPr/>
          </p:nvSpPr>
          <p:spPr>
            <a:xfrm>
              <a:off x="87352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45"/>
            <p:cNvSpPr/>
            <p:nvPr/>
          </p:nvSpPr>
          <p:spPr>
            <a:xfrm>
              <a:off x="962315"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45"/>
            <p:cNvSpPr/>
            <p:nvPr/>
          </p:nvSpPr>
          <p:spPr>
            <a:xfrm>
              <a:off x="1051103"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45"/>
            <p:cNvSpPr/>
            <p:nvPr/>
          </p:nvSpPr>
          <p:spPr>
            <a:xfrm>
              <a:off x="1139891"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45"/>
            <p:cNvSpPr/>
            <p:nvPr/>
          </p:nvSpPr>
          <p:spPr>
            <a:xfrm>
              <a:off x="1228679"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45"/>
            <p:cNvSpPr/>
            <p:nvPr/>
          </p:nvSpPr>
          <p:spPr>
            <a:xfrm>
              <a:off x="1317466"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45"/>
            <p:cNvSpPr/>
            <p:nvPr/>
          </p:nvSpPr>
          <p:spPr>
            <a:xfrm>
              <a:off x="87352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45"/>
            <p:cNvSpPr/>
            <p:nvPr/>
          </p:nvSpPr>
          <p:spPr>
            <a:xfrm>
              <a:off x="962315"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45"/>
            <p:cNvSpPr/>
            <p:nvPr/>
          </p:nvSpPr>
          <p:spPr>
            <a:xfrm>
              <a:off x="1051103"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45"/>
            <p:cNvSpPr/>
            <p:nvPr/>
          </p:nvSpPr>
          <p:spPr>
            <a:xfrm>
              <a:off x="1139891"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45"/>
            <p:cNvSpPr/>
            <p:nvPr/>
          </p:nvSpPr>
          <p:spPr>
            <a:xfrm>
              <a:off x="1228679"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45"/>
            <p:cNvSpPr/>
            <p:nvPr/>
          </p:nvSpPr>
          <p:spPr>
            <a:xfrm>
              <a:off x="1317466"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45"/>
            <p:cNvSpPr/>
            <p:nvPr/>
          </p:nvSpPr>
          <p:spPr>
            <a:xfrm>
              <a:off x="87352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45"/>
            <p:cNvSpPr/>
            <p:nvPr/>
          </p:nvSpPr>
          <p:spPr>
            <a:xfrm>
              <a:off x="962315"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45"/>
            <p:cNvSpPr/>
            <p:nvPr/>
          </p:nvSpPr>
          <p:spPr>
            <a:xfrm>
              <a:off x="1051103"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45"/>
            <p:cNvSpPr/>
            <p:nvPr/>
          </p:nvSpPr>
          <p:spPr>
            <a:xfrm>
              <a:off x="1139891"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45"/>
            <p:cNvSpPr/>
            <p:nvPr/>
          </p:nvSpPr>
          <p:spPr>
            <a:xfrm>
              <a:off x="1228679"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45"/>
            <p:cNvSpPr/>
            <p:nvPr/>
          </p:nvSpPr>
          <p:spPr>
            <a:xfrm>
              <a:off x="1317466"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45"/>
            <p:cNvSpPr/>
            <p:nvPr/>
          </p:nvSpPr>
          <p:spPr>
            <a:xfrm>
              <a:off x="87352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45"/>
            <p:cNvSpPr/>
            <p:nvPr/>
          </p:nvSpPr>
          <p:spPr>
            <a:xfrm>
              <a:off x="962315"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45"/>
            <p:cNvSpPr/>
            <p:nvPr/>
          </p:nvSpPr>
          <p:spPr>
            <a:xfrm>
              <a:off x="1051103"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45"/>
            <p:cNvSpPr/>
            <p:nvPr/>
          </p:nvSpPr>
          <p:spPr>
            <a:xfrm>
              <a:off x="1139891"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45"/>
            <p:cNvSpPr/>
            <p:nvPr/>
          </p:nvSpPr>
          <p:spPr>
            <a:xfrm>
              <a:off x="1228679"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45"/>
            <p:cNvSpPr/>
            <p:nvPr/>
          </p:nvSpPr>
          <p:spPr>
            <a:xfrm>
              <a:off x="1317466"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45"/>
            <p:cNvSpPr/>
            <p:nvPr/>
          </p:nvSpPr>
          <p:spPr>
            <a:xfrm>
              <a:off x="87352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45"/>
            <p:cNvSpPr/>
            <p:nvPr/>
          </p:nvSpPr>
          <p:spPr>
            <a:xfrm>
              <a:off x="962315"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45"/>
            <p:cNvSpPr/>
            <p:nvPr/>
          </p:nvSpPr>
          <p:spPr>
            <a:xfrm>
              <a:off x="1051103"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45"/>
            <p:cNvSpPr/>
            <p:nvPr/>
          </p:nvSpPr>
          <p:spPr>
            <a:xfrm>
              <a:off x="1139891"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45"/>
            <p:cNvSpPr/>
            <p:nvPr/>
          </p:nvSpPr>
          <p:spPr>
            <a:xfrm>
              <a:off x="1228679"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45"/>
            <p:cNvSpPr/>
            <p:nvPr/>
          </p:nvSpPr>
          <p:spPr>
            <a:xfrm>
              <a:off x="1317466"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45"/>
            <p:cNvSpPr/>
            <p:nvPr/>
          </p:nvSpPr>
          <p:spPr>
            <a:xfrm>
              <a:off x="87352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45"/>
            <p:cNvSpPr/>
            <p:nvPr/>
          </p:nvSpPr>
          <p:spPr>
            <a:xfrm>
              <a:off x="962315"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45"/>
            <p:cNvSpPr/>
            <p:nvPr/>
          </p:nvSpPr>
          <p:spPr>
            <a:xfrm>
              <a:off x="1051103"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45"/>
            <p:cNvSpPr/>
            <p:nvPr/>
          </p:nvSpPr>
          <p:spPr>
            <a:xfrm>
              <a:off x="1139891"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45"/>
            <p:cNvSpPr/>
            <p:nvPr/>
          </p:nvSpPr>
          <p:spPr>
            <a:xfrm>
              <a:off x="1228679"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45"/>
            <p:cNvSpPr/>
            <p:nvPr/>
          </p:nvSpPr>
          <p:spPr>
            <a:xfrm>
              <a:off x="1317466"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45"/>
            <p:cNvSpPr/>
            <p:nvPr/>
          </p:nvSpPr>
          <p:spPr>
            <a:xfrm>
              <a:off x="87352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45"/>
            <p:cNvSpPr/>
            <p:nvPr/>
          </p:nvSpPr>
          <p:spPr>
            <a:xfrm>
              <a:off x="962315"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45"/>
            <p:cNvSpPr/>
            <p:nvPr/>
          </p:nvSpPr>
          <p:spPr>
            <a:xfrm>
              <a:off x="1051103"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45"/>
            <p:cNvSpPr/>
            <p:nvPr/>
          </p:nvSpPr>
          <p:spPr>
            <a:xfrm>
              <a:off x="1139891"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45"/>
            <p:cNvSpPr/>
            <p:nvPr/>
          </p:nvSpPr>
          <p:spPr>
            <a:xfrm>
              <a:off x="1228679"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45"/>
            <p:cNvSpPr/>
            <p:nvPr/>
          </p:nvSpPr>
          <p:spPr>
            <a:xfrm>
              <a:off x="1317466"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45"/>
            <p:cNvSpPr/>
            <p:nvPr/>
          </p:nvSpPr>
          <p:spPr>
            <a:xfrm>
              <a:off x="87352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45"/>
            <p:cNvSpPr/>
            <p:nvPr/>
          </p:nvSpPr>
          <p:spPr>
            <a:xfrm>
              <a:off x="962315"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45"/>
            <p:cNvSpPr/>
            <p:nvPr/>
          </p:nvSpPr>
          <p:spPr>
            <a:xfrm>
              <a:off x="1051103"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45"/>
            <p:cNvSpPr/>
            <p:nvPr/>
          </p:nvSpPr>
          <p:spPr>
            <a:xfrm>
              <a:off x="1139891"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45"/>
            <p:cNvSpPr/>
            <p:nvPr/>
          </p:nvSpPr>
          <p:spPr>
            <a:xfrm>
              <a:off x="1228679"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45"/>
            <p:cNvSpPr/>
            <p:nvPr/>
          </p:nvSpPr>
          <p:spPr>
            <a:xfrm>
              <a:off x="1317466"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45"/>
            <p:cNvSpPr/>
            <p:nvPr/>
          </p:nvSpPr>
          <p:spPr>
            <a:xfrm>
              <a:off x="87352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45"/>
            <p:cNvSpPr/>
            <p:nvPr/>
          </p:nvSpPr>
          <p:spPr>
            <a:xfrm>
              <a:off x="962315"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45"/>
            <p:cNvSpPr/>
            <p:nvPr/>
          </p:nvSpPr>
          <p:spPr>
            <a:xfrm>
              <a:off x="1051103"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45"/>
            <p:cNvSpPr/>
            <p:nvPr/>
          </p:nvSpPr>
          <p:spPr>
            <a:xfrm>
              <a:off x="1139891"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45"/>
            <p:cNvSpPr/>
            <p:nvPr/>
          </p:nvSpPr>
          <p:spPr>
            <a:xfrm>
              <a:off x="1228679"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45"/>
            <p:cNvSpPr/>
            <p:nvPr/>
          </p:nvSpPr>
          <p:spPr>
            <a:xfrm>
              <a:off x="1317466"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45"/>
            <p:cNvSpPr/>
            <p:nvPr/>
          </p:nvSpPr>
          <p:spPr>
            <a:xfrm>
              <a:off x="87352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45"/>
            <p:cNvSpPr/>
            <p:nvPr/>
          </p:nvSpPr>
          <p:spPr>
            <a:xfrm>
              <a:off x="962315"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45"/>
            <p:cNvSpPr/>
            <p:nvPr/>
          </p:nvSpPr>
          <p:spPr>
            <a:xfrm>
              <a:off x="1051103"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45"/>
            <p:cNvSpPr/>
            <p:nvPr/>
          </p:nvSpPr>
          <p:spPr>
            <a:xfrm>
              <a:off x="1139891"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45"/>
            <p:cNvSpPr/>
            <p:nvPr/>
          </p:nvSpPr>
          <p:spPr>
            <a:xfrm>
              <a:off x="1228679"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45"/>
            <p:cNvSpPr/>
            <p:nvPr/>
          </p:nvSpPr>
          <p:spPr>
            <a:xfrm>
              <a:off x="1317466"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45"/>
            <p:cNvSpPr/>
            <p:nvPr/>
          </p:nvSpPr>
          <p:spPr>
            <a:xfrm>
              <a:off x="87352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45"/>
            <p:cNvSpPr/>
            <p:nvPr/>
          </p:nvSpPr>
          <p:spPr>
            <a:xfrm>
              <a:off x="962315"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45"/>
            <p:cNvSpPr/>
            <p:nvPr/>
          </p:nvSpPr>
          <p:spPr>
            <a:xfrm>
              <a:off x="1051103"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45"/>
            <p:cNvSpPr/>
            <p:nvPr/>
          </p:nvSpPr>
          <p:spPr>
            <a:xfrm>
              <a:off x="1139891"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45"/>
            <p:cNvSpPr/>
            <p:nvPr/>
          </p:nvSpPr>
          <p:spPr>
            <a:xfrm>
              <a:off x="1228679"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45"/>
            <p:cNvSpPr/>
            <p:nvPr/>
          </p:nvSpPr>
          <p:spPr>
            <a:xfrm>
              <a:off x="1317466"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45"/>
            <p:cNvSpPr/>
            <p:nvPr/>
          </p:nvSpPr>
          <p:spPr>
            <a:xfrm>
              <a:off x="87352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45"/>
            <p:cNvSpPr/>
            <p:nvPr/>
          </p:nvSpPr>
          <p:spPr>
            <a:xfrm>
              <a:off x="962315"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45"/>
            <p:cNvSpPr/>
            <p:nvPr/>
          </p:nvSpPr>
          <p:spPr>
            <a:xfrm>
              <a:off x="1051103"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45"/>
            <p:cNvSpPr/>
            <p:nvPr/>
          </p:nvSpPr>
          <p:spPr>
            <a:xfrm>
              <a:off x="1139891"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45"/>
            <p:cNvSpPr/>
            <p:nvPr/>
          </p:nvSpPr>
          <p:spPr>
            <a:xfrm>
              <a:off x="1228679"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45"/>
            <p:cNvSpPr/>
            <p:nvPr/>
          </p:nvSpPr>
          <p:spPr>
            <a:xfrm>
              <a:off x="1317466"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45"/>
            <p:cNvSpPr/>
            <p:nvPr/>
          </p:nvSpPr>
          <p:spPr>
            <a:xfrm>
              <a:off x="87352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45"/>
            <p:cNvSpPr/>
            <p:nvPr/>
          </p:nvSpPr>
          <p:spPr>
            <a:xfrm>
              <a:off x="962315"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45"/>
            <p:cNvSpPr/>
            <p:nvPr/>
          </p:nvSpPr>
          <p:spPr>
            <a:xfrm>
              <a:off x="1051103"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45"/>
            <p:cNvSpPr/>
            <p:nvPr/>
          </p:nvSpPr>
          <p:spPr>
            <a:xfrm>
              <a:off x="1139891"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45"/>
            <p:cNvSpPr/>
            <p:nvPr/>
          </p:nvSpPr>
          <p:spPr>
            <a:xfrm>
              <a:off x="1228679"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45"/>
            <p:cNvSpPr/>
            <p:nvPr/>
          </p:nvSpPr>
          <p:spPr>
            <a:xfrm>
              <a:off x="1317466"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45"/>
            <p:cNvSpPr/>
            <p:nvPr/>
          </p:nvSpPr>
          <p:spPr>
            <a:xfrm>
              <a:off x="1406254"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45"/>
            <p:cNvSpPr/>
            <p:nvPr/>
          </p:nvSpPr>
          <p:spPr>
            <a:xfrm>
              <a:off x="1406254"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45"/>
            <p:cNvSpPr/>
            <p:nvPr/>
          </p:nvSpPr>
          <p:spPr>
            <a:xfrm>
              <a:off x="1406254"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45"/>
            <p:cNvSpPr/>
            <p:nvPr/>
          </p:nvSpPr>
          <p:spPr>
            <a:xfrm>
              <a:off x="1406254"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45"/>
            <p:cNvSpPr/>
            <p:nvPr/>
          </p:nvSpPr>
          <p:spPr>
            <a:xfrm>
              <a:off x="1406254"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45"/>
            <p:cNvSpPr/>
            <p:nvPr/>
          </p:nvSpPr>
          <p:spPr>
            <a:xfrm>
              <a:off x="1406254"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45"/>
            <p:cNvSpPr/>
            <p:nvPr/>
          </p:nvSpPr>
          <p:spPr>
            <a:xfrm>
              <a:off x="1406254"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45"/>
            <p:cNvSpPr/>
            <p:nvPr/>
          </p:nvSpPr>
          <p:spPr>
            <a:xfrm>
              <a:off x="1406254"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45"/>
            <p:cNvSpPr/>
            <p:nvPr/>
          </p:nvSpPr>
          <p:spPr>
            <a:xfrm>
              <a:off x="1406254"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45"/>
            <p:cNvSpPr/>
            <p:nvPr/>
          </p:nvSpPr>
          <p:spPr>
            <a:xfrm>
              <a:off x="1406254"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45"/>
            <p:cNvSpPr/>
            <p:nvPr/>
          </p:nvSpPr>
          <p:spPr>
            <a:xfrm>
              <a:off x="1406254"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45"/>
            <p:cNvSpPr/>
            <p:nvPr/>
          </p:nvSpPr>
          <p:spPr>
            <a:xfrm>
              <a:off x="1406254"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45"/>
            <p:cNvSpPr/>
            <p:nvPr/>
          </p:nvSpPr>
          <p:spPr>
            <a:xfrm>
              <a:off x="1406254"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45"/>
            <p:cNvSpPr/>
            <p:nvPr/>
          </p:nvSpPr>
          <p:spPr>
            <a:xfrm>
              <a:off x="1495042"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45"/>
            <p:cNvSpPr/>
            <p:nvPr/>
          </p:nvSpPr>
          <p:spPr>
            <a:xfrm>
              <a:off x="1495042"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45"/>
            <p:cNvSpPr/>
            <p:nvPr/>
          </p:nvSpPr>
          <p:spPr>
            <a:xfrm>
              <a:off x="1495042"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45"/>
            <p:cNvSpPr/>
            <p:nvPr/>
          </p:nvSpPr>
          <p:spPr>
            <a:xfrm>
              <a:off x="1495042"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45"/>
            <p:cNvSpPr/>
            <p:nvPr/>
          </p:nvSpPr>
          <p:spPr>
            <a:xfrm>
              <a:off x="1495042"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45"/>
            <p:cNvSpPr/>
            <p:nvPr/>
          </p:nvSpPr>
          <p:spPr>
            <a:xfrm>
              <a:off x="1495042"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45"/>
            <p:cNvSpPr/>
            <p:nvPr/>
          </p:nvSpPr>
          <p:spPr>
            <a:xfrm>
              <a:off x="1495042"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45"/>
            <p:cNvSpPr/>
            <p:nvPr/>
          </p:nvSpPr>
          <p:spPr>
            <a:xfrm>
              <a:off x="1495042"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45"/>
            <p:cNvSpPr/>
            <p:nvPr/>
          </p:nvSpPr>
          <p:spPr>
            <a:xfrm>
              <a:off x="1495042"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45"/>
            <p:cNvSpPr/>
            <p:nvPr/>
          </p:nvSpPr>
          <p:spPr>
            <a:xfrm>
              <a:off x="1495042"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45"/>
            <p:cNvSpPr/>
            <p:nvPr/>
          </p:nvSpPr>
          <p:spPr>
            <a:xfrm>
              <a:off x="1495042"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45"/>
            <p:cNvSpPr/>
            <p:nvPr/>
          </p:nvSpPr>
          <p:spPr>
            <a:xfrm>
              <a:off x="1495042"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45"/>
            <p:cNvSpPr/>
            <p:nvPr/>
          </p:nvSpPr>
          <p:spPr>
            <a:xfrm>
              <a:off x="1495042"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45"/>
            <p:cNvSpPr/>
            <p:nvPr/>
          </p:nvSpPr>
          <p:spPr>
            <a:xfrm>
              <a:off x="158383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45"/>
            <p:cNvSpPr/>
            <p:nvPr/>
          </p:nvSpPr>
          <p:spPr>
            <a:xfrm>
              <a:off x="158383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45"/>
            <p:cNvSpPr/>
            <p:nvPr/>
          </p:nvSpPr>
          <p:spPr>
            <a:xfrm>
              <a:off x="158383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45"/>
            <p:cNvSpPr/>
            <p:nvPr/>
          </p:nvSpPr>
          <p:spPr>
            <a:xfrm>
              <a:off x="158383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45"/>
            <p:cNvSpPr/>
            <p:nvPr/>
          </p:nvSpPr>
          <p:spPr>
            <a:xfrm>
              <a:off x="158383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45"/>
            <p:cNvSpPr/>
            <p:nvPr/>
          </p:nvSpPr>
          <p:spPr>
            <a:xfrm>
              <a:off x="158383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45"/>
            <p:cNvSpPr/>
            <p:nvPr/>
          </p:nvSpPr>
          <p:spPr>
            <a:xfrm>
              <a:off x="158383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45"/>
            <p:cNvSpPr/>
            <p:nvPr/>
          </p:nvSpPr>
          <p:spPr>
            <a:xfrm>
              <a:off x="158383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45"/>
            <p:cNvSpPr/>
            <p:nvPr/>
          </p:nvSpPr>
          <p:spPr>
            <a:xfrm>
              <a:off x="158383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45"/>
            <p:cNvSpPr/>
            <p:nvPr/>
          </p:nvSpPr>
          <p:spPr>
            <a:xfrm>
              <a:off x="158383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45"/>
            <p:cNvSpPr/>
            <p:nvPr/>
          </p:nvSpPr>
          <p:spPr>
            <a:xfrm>
              <a:off x="158383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45"/>
            <p:cNvSpPr/>
            <p:nvPr/>
          </p:nvSpPr>
          <p:spPr>
            <a:xfrm>
              <a:off x="158383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45"/>
            <p:cNvSpPr/>
            <p:nvPr/>
          </p:nvSpPr>
          <p:spPr>
            <a:xfrm>
              <a:off x="158383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45"/>
            <p:cNvSpPr/>
            <p:nvPr/>
          </p:nvSpPr>
          <p:spPr>
            <a:xfrm>
              <a:off x="167261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45"/>
            <p:cNvSpPr/>
            <p:nvPr/>
          </p:nvSpPr>
          <p:spPr>
            <a:xfrm>
              <a:off x="167261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45"/>
            <p:cNvSpPr/>
            <p:nvPr/>
          </p:nvSpPr>
          <p:spPr>
            <a:xfrm>
              <a:off x="167261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45"/>
            <p:cNvSpPr/>
            <p:nvPr/>
          </p:nvSpPr>
          <p:spPr>
            <a:xfrm>
              <a:off x="167261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45"/>
            <p:cNvSpPr/>
            <p:nvPr/>
          </p:nvSpPr>
          <p:spPr>
            <a:xfrm>
              <a:off x="167261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45"/>
            <p:cNvSpPr/>
            <p:nvPr/>
          </p:nvSpPr>
          <p:spPr>
            <a:xfrm>
              <a:off x="167261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45"/>
            <p:cNvSpPr/>
            <p:nvPr/>
          </p:nvSpPr>
          <p:spPr>
            <a:xfrm>
              <a:off x="167261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45"/>
            <p:cNvSpPr/>
            <p:nvPr/>
          </p:nvSpPr>
          <p:spPr>
            <a:xfrm>
              <a:off x="167261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45"/>
            <p:cNvSpPr/>
            <p:nvPr/>
          </p:nvSpPr>
          <p:spPr>
            <a:xfrm>
              <a:off x="167261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45"/>
            <p:cNvSpPr/>
            <p:nvPr/>
          </p:nvSpPr>
          <p:spPr>
            <a:xfrm>
              <a:off x="167261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45"/>
            <p:cNvSpPr/>
            <p:nvPr/>
          </p:nvSpPr>
          <p:spPr>
            <a:xfrm>
              <a:off x="167261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45"/>
            <p:cNvSpPr/>
            <p:nvPr/>
          </p:nvSpPr>
          <p:spPr>
            <a:xfrm>
              <a:off x="167261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45"/>
            <p:cNvSpPr/>
            <p:nvPr/>
          </p:nvSpPr>
          <p:spPr>
            <a:xfrm>
              <a:off x="167261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45"/>
            <p:cNvSpPr/>
            <p:nvPr/>
          </p:nvSpPr>
          <p:spPr>
            <a:xfrm>
              <a:off x="87352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45"/>
            <p:cNvSpPr/>
            <p:nvPr/>
          </p:nvSpPr>
          <p:spPr>
            <a:xfrm>
              <a:off x="962315"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45"/>
            <p:cNvSpPr/>
            <p:nvPr/>
          </p:nvSpPr>
          <p:spPr>
            <a:xfrm>
              <a:off x="1051103"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45"/>
            <p:cNvSpPr/>
            <p:nvPr/>
          </p:nvSpPr>
          <p:spPr>
            <a:xfrm>
              <a:off x="1139891"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45"/>
            <p:cNvSpPr/>
            <p:nvPr/>
          </p:nvSpPr>
          <p:spPr>
            <a:xfrm>
              <a:off x="1228679"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45"/>
            <p:cNvSpPr/>
            <p:nvPr/>
          </p:nvSpPr>
          <p:spPr>
            <a:xfrm>
              <a:off x="1317466"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45"/>
            <p:cNvSpPr/>
            <p:nvPr/>
          </p:nvSpPr>
          <p:spPr>
            <a:xfrm>
              <a:off x="1406254"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45"/>
            <p:cNvSpPr/>
            <p:nvPr/>
          </p:nvSpPr>
          <p:spPr>
            <a:xfrm>
              <a:off x="1495042"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45"/>
            <p:cNvSpPr/>
            <p:nvPr/>
          </p:nvSpPr>
          <p:spPr>
            <a:xfrm>
              <a:off x="158383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45"/>
            <p:cNvSpPr/>
            <p:nvPr/>
          </p:nvSpPr>
          <p:spPr>
            <a:xfrm>
              <a:off x="167261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45"/>
            <p:cNvSpPr/>
            <p:nvPr/>
          </p:nvSpPr>
          <p:spPr>
            <a:xfrm>
              <a:off x="87352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45"/>
            <p:cNvSpPr/>
            <p:nvPr/>
          </p:nvSpPr>
          <p:spPr>
            <a:xfrm>
              <a:off x="962315"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45"/>
            <p:cNvSpPr/>
            <p:nvPr/>
          </p:nvSpPr>
          <p:spPr>
            <a:xfrm>
              <a:off x="1051103"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45"/>
            <p:cNvSpPr/>
            <p:nvPr/>
          </p:nvSpPr>
          <p:spPr>
            <a:xfrm>
              <a:off x="1139891"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45"/>
            <p:cNvSpPr/>
            <p:nvPr/>
          </p:nvSpPr>
          <p:spPr>
            <a:xfrm>
              <a:off x="1228679"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45"/>
            <p:cNvSpPr/>
            <p:nvPr/>
          </p:nvSpPr>
          <p:spPr>
            <a:xfrm>
              <a:off x="1317466"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45"/>
            <p:cNvSpPr/>
            <p:nvPr/>
          </p:nvSpPr>
          <p:spPr>
            <a:xfrm>
              <a:off x="1406254"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45"/>
            <p:cNvSpPr/>
            <p:nvPr/>
          </p:nvSpPr>
          <p:spPr>
            <a:xfrm>
              <a:off x="1495042"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45"/>
            <p:cNvSpPr/>
            <p:nvPr/>
          </p:nvSpPr>
          <p:spPr>
            <a:xfrm>
              <a:off x="158383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45"/>
            <p:cNvSpPr/>
            <p:nvPr/>
          </p:nvSpPr>
          <p:spPr>
            <a:xfrm>
              <a:off x="167261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45"/>
            <p:cNvSpPr/>
            <p:nvPr/>
          </p:nvSpPr>
          <p:spPr>
            <a:xfrm>
              <a:off x="78474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45"/>
            <p:cNvSpPr/>
            <p:nvPr/>
          </p:nvSpPr>
          <p:spPr>
            <a:xfrm>
              <a:off x="78474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45"/>
            <p:cNvSpPr/>
            <p:nvPr/>
          </p:nvSpPr>
          <p:spPr>
            <a:xfrm>
              <a:off x="78474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45"/>
            <p:cNvSpPr/>
            <p:nvPr/>
          </p:nvSpPr>
          <p:spPr>
            <a:xfrm>
              <a:off x="78474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45"/>
            <p:cNvSpPr/>
            <p:nvPr/>
          </p:nvSpPr>
          <p:spPr>
            <a:xfrm>
              <a:off x="78474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45"/>
            <p:cNvSpPr/>
            <p:nvPr/>
          </p:nvSpPr>
          <p:spPr>
            <a:xfrm>
              <a:off x="78474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45"/>
            <p:cNvSpPr/>
            <p:nvPr/>
          </p:nvSpPr>
          <p:spPr>
            <a:xfrm>
              <a:off x="78474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45"/>
            <p:cNvSpPr/>
            <p:nvPr/>
          </p:nvSpPr>
          <p:spPr>
            <a:xfrm>
              <a:off x="78474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45"/>
            <p:cNvSpPr/>
            <p:nvPr/>
          </p:nvSpPr>
          <p:spPr>
            <a:xfrm>
              <a:off x="78474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45"/>
            <p:cNvSpPr/>
            <p:nvPr/>
          </p:nvSpPr>
          <p:spPr>
            <a:xfrm>
              <a:off x="78474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45"/>
            <p:cNvSpPr/>
            <p:nvPr/>
          </p:nvSpPr>
          <p:spPr>
            <a:xfrm>
              <a:off x="78474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45"/>
            <p:cNvSpPr/>
            <p:nvPr/>
          </p:nvSpPr>
          <p:spPr>
            <a:xfrm>
              <a:off x="78474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45"/>
            <p:cNvSpPr/>
            <p:nvPr/>
          </p:nvSpPr>
          <p:spPr>
            <a:xfrm>
              <a:off x="78474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45"/>
            <p:cNvSpPr/>
            <p:nvPr/>
          </p:nvSpPr>
          <p:spPr>
            <a:xfrm>
              <a:off x="78474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45"/>
            <p:cNvSpPr/>
            <p:nvPr/>
          </p:nvSpPr>
          <p:spPr>
            <a:xfrm>
              <a:off x="78474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45"/>
            <p:cNvSpPr/>
            <p:nvPr/>
          </p:nvSpPr>
          <p:spPr>
            <a:xfrm>
              <a:off x="87352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45"/>
            <p:cNvSpPr/>
            <p:nvPr/>
          </p:nvSpPr>
          <p:spPr>
            <a:xfrm>
              <a:off x="962315"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45"/>
            <p:cNvSpPr/>
            <p:nvPr/>
          </p:nvSpPr>
          <p:spPr>
            <a:xfrm>
              <a:off x="1051103"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45"/>
            <p:cNvSpPr/>
            <p:nvPr/>
          </p:nvSpPr>
          <p:spPr>
            <a:xfrm>
              <a:off x="1139891"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45"/>
            <p:cNvSpPr/>
            <p:nvPr/>
          </p:nvSpPr>
          <p:spPr>
            <a:xfrm>
              <a:off x="1228679"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45"/>
            <p:cNvSpPr/>
            <p:nvPr/>
          </p:nvSpPr>
          <p:spPr>
            <a:xfrm>
              <a:off x="1317466"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45"/>
            <p:cNvSpPr/>
            <p:nvPr/>
          </p:nvSpPr>
          <p:spPr>
            <a:xfrm>
              <a:off x="87352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45"/>
            <p:cNvSpPr/>
            <p:nvPr/>
          </p:nvSpPr>
          <p:spPr>
            <a:xfrm>
              <a:off x="962315"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45"/>
            <p:cNvSpPr/>
            <p:nvPr/>
          </p:nvSpPr>
          <p:spPr>
            <a:xfrm>
              <a:off x="1051103"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45"/>
            <p:cNvSpPr/>
            <p:nvPr/>
          </p:nvSpPr>
          <p:spPr>
            <a:xfrm>
              <a:off x="1139891"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45"/>
            <p:cNvSpPr/>
            <p:nvPr/>
          </p:nvSpPr>
          <p:spPr>
            <a:xfrm>
              <a:off x="1228679"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45"/>
            <p:cNvSpPr/>
            <p:nvPr/>
          </p:nvSpPr>
          <p:spPr>
            <a:xfrm>
              <a:off x="1317466"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45"/>
            <p:cNvSpPr/>
            <p:nvPr/>
          </p:nvSpPr>
          <p:spPr>
            <a:xfrm>
              <a:off x="87352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45"/>
            <p:cNvSpPr/>
            <p:nvPr/>
          </p:nvSpPr>
          <p:spPr>
            <a:xfrm>
              <a:off x="962315"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45"/>
            <p:cNvSpPr/>
            <p:nvPr/>
          </p:nvSpPr>
          <p:spPr>
            <a:xfrm>
              <a:off x="1051103"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45"/>
            <p:cNvSpPr/>
            <p:nvPr/>
          </p:nvSpPr>
          <p:spPr>
            <a:xfrm>
              <a:off x="1139891"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45"/>
            <p:cNvSpPr/>
            <p:nvPr/>
          </p:nvSpPr>
          <p:spPr>
            <a:xfrm>
              <a:off x="1228679"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45"/>
            <p:cNvSpPr/>
            <p:nvPr/>
          </p:nvSpPr>
          <p:spPr>
            <a:xfrm>
              <a:off x="1317466"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45"/>
            <p:cNvSpPr/>
            <p:nvPr/>
          </p:nvSpPr>
          <p:spPr>
            <a:xfrm>
              <a:off x="87352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45"/>
            <p:cNvSpPr/>
            <p:nvPr/>
          </p:nvSpPr>
          <p:spPr>
            <a:xfrm>
              <a:off x="962315"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45"/>
            <p:cNvSpPr/>
            <p:nvPr/>
          </p:nvSpPr>
          <p:spPr>
            <a:xfrm>
              <a:off x="1051103"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45"/>
            <p:cNvSpPr/>
            <p:nvPr/>
          </p:nvSpPr>
          <p:spPr>
            <a:xfrm>
              <a:off x="1139891"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45"/>
            <p:cNvSpPr/>
            <p:nvPr/>
          </p:nvSpPr>
          <p:spPr>
            <a:xfrm>
              <a:off x="1228679"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45"/>
            <p:cNvSpPr/>
            <p:nvPr/>
          </p:nvSpPr>
          <p:spPr>
            <a:xfrm>
              <a:off x="1317466"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45"/>
            <p:cNvSpPr/>
            <p:nvPr/>
          </p:nvSpPr>
          <p:spPr>
            <a:xfrm>
              <a:off x="87352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45"/>
            <p:cNvSpPr/>
            <p:nvPr/>
          </p:nvSpPr>
          <p:spPr>
            <a:xfrm>
              <a:off x="962315"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45"/>
            <p:cNvSpPr/>
            <p:nvPr/>
          </p:nvSpPr>
          <p:spPr>
            <a:xfrm>
              <a:off x="1051103"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45"/>
            <p:cNvSpPr/>
            <p:nvPr/>
          </p:nvSpPr>
          <p:spPr>
            <a:xfrm>
              <a:off x="1139891"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45"/>
            <p:cNvSpPr/>
            <p:nvPr/>
          </p:nvSpPr>
          <p:spPr>
            <a:xfrm>
              <a:off x="1228679"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45"/>
            <p:cNvSpPr/>
            <p:nvPr/>
          </p:nvSpPr>
          <p:spPr>
            <a:xfrm>
              <a:off x="1317466"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45"/>
            <p:cNvSpPr/>
            <p:nvPr/>
          </p:nvSpPr>
          <p:spPr>
            <a:xfrm>
              <a:off x="87352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45"/>
            <p:cNvSpPr/>
            <p:nvPr/>
          </p:nvSpPr>
          <p:spPr>
            <a:xfrm>
              <a:off x="962315"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45"/>
            <p:cNvSpPr/>
            <p:nvPr/>
          </p:nvSpPr>
          <p:spPr>
            <a:xfrm>
              <a:off x="1051103"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45"/>
            <p:cNvSpPr/>
            <p:nvPr/>
          </p:nvSpPr>
          <p:spPr>
            <a:xfrm>
              <a:off x="1139891"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45"/>
            <p:cNvSpPr/>
            <p:nvPr/>
          </p:nvSpPr>
          <p:spPr>
            <a:xfrm>
              <a:off x="1228679"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45"/>
            <p:cNvSpPr/>
            <p:nvPr/>
          </p:nvSpPr>
          <p:spPr>
            <a:xfrm>
              <a:off x="1317466"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45"/>
            <p:cNvSpPr/>
            <p:nvPr/>
          </p:nvSpPr>
          <p:spPr>
            <a:xfrm>
              <a:off x="87352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45"/>
            <p:cNvSpPr/>
            <p:nvPr/>
          </p:nvSpPr>
          <p:spPr>
            <a:xfrm>
              <a:off x="962315"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45"/>
            <p:cNvSpPr/>
            <p:nvPr/>
          </p:nvSpPr>
          <p:spPr>
            <a:xfrm>
              <a:off x="1051103"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45"/>
            <p:cNvSpPr/>
            <p:nvPr/>
          </p:nvSpPr>
          <p:spPr>
            <a:xfrm>
              <a:off x="1139891"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45"/>
            <p:cNvSpPr/>
            <p:nvPr/>
          </p:nvSpPr>
          <p:spPr>
            <a:xfrm>
              <a:off x="1228679"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45"/>
            <p:cNvSpPr/>
            <p:nvPr/>
          </p:nvSpPr>
          <p:spPr>
            <a:xfrm>
              <a:off x="1317466"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45"/>
            <p:cNvSpPr/>
            <p:nvPr/>
          </p:nvSpPr>
          <p:spPr>
            <a:xfrm>
              <a:off x="87352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45"/>
            <p:cNvSpPr/>
            <p:nvPr/>
          </p:nvSpPr>
          <p:spPr>
            <a:xfrm>
              <a:off x="962315"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45"/>
            <p:cNvSpPr/>
            <p:nvPr/>
          </p:nvSpPr>
          <p:spPr>
            <a:xfrm>
              <a:off x="1051103"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45"/>
            <p:cNvSpPr/>
            <p:nvPr/>
          </p:nvSpPr>
          <p:spPr>
            <a:xfrm>
              <a:off x="1139891"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45"/>
            <p:cNvSpPr/>
            <p:nvPr/>
          </p:nvSpPr>
          <p:spPr>
            <a:xfrm>
              <a:off x="1228679"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45"/>
            <p:cNvSpPr/>
            <p:nvPr/>
          </p:nvSpPr>
          <p:spPr>
            <a:xfrm>
              <a:off x="1317466"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45"/>
            <p:cNvSpPr/>
            <p:nvPr/>
          </p:nvSpPr>
          <p:spPr>
            <a:xfrm>
              <a:off x="87352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45"/>
            <p:cNvSpPr/>
            <p:nvPr/>
          </p:nvSpPr>
          <p:spPr>
            <a:xfrm>
              <a:off x="962315"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45"/>
            <p:cNvSpPr/>
            <p:nvPr/>
          </p:nvSpPr>
          <p:spPr>
            <a:xfrm>
              <a:off x="1051103"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45"/>
            <p:cNvSpPr/>
            <p:nvPr/>
          </p:nvSpPr>
          <p:spPr>
            <a:xfrm>
              <a:off x="1139891"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45"/>
            <p:cNvSpPr/>
            <p:nvPr/>
          </p:nvSpPr>
          <p:spPr>
            <a:xfrm>
              <a:off x="1228679"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45"/>
            <p:cNvSpPr/>
            <p:nvPr/>
          </p:nvSpPr>
          <p:spPr>
            <a:xfrm>
              <a:off x="1317466"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45"/>
            <p:cNvSpPr/>
            <p:nvPr/>
          </p:nvSpPr>
          <p:spPr>
            <a:xfrm>
              <a:off x="87352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45"/>
            <p:cNvSpPr/>
            <p:nvPr/>
          </p:nvSpPr>
          <p:spPr>
            <a:xfrm>
              <a:off x="962315"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45"/>
            <p:cNvSpPr/>
            <p:nvPr/>
          </p:nvSpPr>
          <p:spPr>
            <a:xfrm>
              <a:off x="1051103"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45"/>
            <p:cNvSpPr/>
            <p:nvPr/>
          </p:nvSpPr>
          <p:spPr>
            <a:xfrm>
              <a:off x="1139891"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45"/>
            <p:cNvSpPr/>
            <p:nvPr/>
          </p:nvSpPr>
          <p:spPr>
            <a:xfrm>
              <a:off x="1228679"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45"/>
            <p:cNvSpPr/>
            <p:nvPr/>
          </p:nvSpPr>
          <p:spPr>
            <a:xfrm>
              <a:off x="1317466"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45"/>
            <p:cNvSpPr/>
            <p:nvPr/>
          </p:nvSpPr>
          <p:spPr>
            <a:xfrm>
              <a:off x="87352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45"/>
            <p:cNvSpPr/>
            <p:nvPr/>
          </p:nvSpPr>
          <p:spPr>
            <a:xfrm>
              <a:off x="962315"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45"/>
            <p:cNvSpPr/>
            <p:nvPr/>
          </p:nvSpPr>
          <p:spPr>
            <a:xfrm>
              <a:off x="1051103"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45"/>
            <p:cNvSpPr/>
            <p:nvPr/>
          </p:nvSpPr>
          <p:spPr>
            <a:xfrm>
              <a:off x="1139891"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45"/>
            <p:cNvSpPr/>
            <p:nvPr/>
          </p:nvSpPr>
          <p:spPr>
            <a:xfrm>
              <a:off x="1228679"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45"/>
            <p:cNvSpPr/>
            <p:nvPr/>
          </p:nvSpPr>
          <p:spPr>
            <a:xfrm>
              <a:off x="1317466"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45"/>
            <p:cNvSpPr/>
            <p:nvPr/>
          </p:nvSpPr>
          <p:spPr>
            <a:xfrm>
              <a:off x="87352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45"/>
            <p:cNvSpPr/>
            <p:nvPr/>
          </p:nvSpPr>
          <p:spPr>
            <a:xfrm>
              <a:off x="962315"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45"/>
            <p:cNvSpPr/>
            <p:nvPr/>
          </p:nvSpPr>
          <p:spPr>
            <a:xfrm>
              <a:off x="1051103"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45"/>
            <p:cNvSpPr/>
            <p:nvPr/>
          </p:nvSpPr>
          <p:spPr>
            <a:xfrm>
              <a:off x="1139891"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45"/>
            <p:cNvSpPr/>
            <p:nvPr/>
          </p:nvSpPr>
          <p:spPr>
            <a:xfrm>
              <a:off x="1228679"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45"/>
            <p:cNvSpPr/>
            <p:nvPr/>
          </p:nvSpPr>
          <p:spPr>
            <a:xfrm>
              <a:off x="1317466"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45"/>
            <p:cNvSpPr/>
            <p:nvPr/>
          </p:nvSpPr>
          <p:spPr>
            <a:xfrm>
              <a:off x="87352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45"/>
            <p:cNvSpPr/>
            <p:nvPr/>
          </p:nvSpPr>
          <p:spPr>
            <a:xfrm>
              <a:off x="962315"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45"/>
            <p:cNvSpPr/>
            <p:nvPr/>
          </p:nvSpPr>
          <p:spPr>
            <a:xfrm>
              <a:off x="1051103"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45"/>
            <p:cNvSpPr/>
            <p:nvPr/>
          </p:nvSpPr>
          <p:spPr>
            <a:xfrm>
              <a:off x="1139891"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45"/>
            <p:cNvSpPr/>
            <p:nvPr/>
          </p:nvSpPr>
          <p:spPr>
            <a:xfrm>
              <a:off x="1228679"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45"/>
            <p:cNvSpPr/>
            <p:nvPr/>
          </p:nvSpPr>
          <p:spPr>
            <a:xfrm>
              <a:off x="1317466"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45"/>
            <p:cNvSpPr/>
            <p:nvPr/>
          </p:nvSpPr>
          <p:spPr>
            <a:xfrm>
              <a:off x="1406254"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45"/>
            <p:cNvSpPr/>
            <p:nvPr/>
          </p:nvSpPr>
          <p:spPr>
            <a:xfrm>
              <a:off x="1406254"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45"/>
            <p:cNvSpPr/>
            <p:nvPr/>
          </p:nvSpPr>
          <p:spPr>
            <a:xfrm>
              <a:off x="1406254"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45"/>
            <p:cNvSpPr/>
            <p:nvPr/>
          </p:nvSpPr>
          <p:spPr>
            <a:xfrm>
              <a:off x="1406254"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45"/>
            <p:cNvSpPr/>
            <p:nvPr/>
          </p:nvSpPr>
          <p:spPr>
            <a:xfrm>
              <a:off x="1406254"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45"/>
            <p:cNvSpPr/>
            <p:nvPr/>
          </p:nvSpPr>
          <p:spPr>
            <a:xfrm>
              <a:off x="1406254"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45"/>
            <p:cNvSpPr/>
            <p:nvPr/>
          </p:nvSpPr>
          <p:spPr>
            <a:xfrm>
              <a:off x="1406254"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45"/>
            <p:cNvSpPr/>
            <p:nvPr/>
          </p:nvSpPr>
          <p:spPr>
            <a:xfrm>
              <a:off x="1406254"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45"/>
            <p:cNvSpPr/>
            <p:nvPr/>
          </p:nvSpPr>
          <p:spPr>
            <a:xfrm>
              <a:off x="1406254"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45"/>
            <p:cNvSpPr/>
            <p:nvPr/>
          </p:nvSpPr>
          <p:spPr>
            <a:xfrm>
              <a:off x="1406254"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45"/>
            <p:cNvSpPr/>
            <p:nvPr/>
          </p:nvSpPr>
          <p:spPr>
            <a:xfrm>
              <a:off x="1406254"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45"/>
            <p:cNvSpPr/>
            <p:nvPr/>
          </p:nvSpPr>
          <p:spPr>
            <a:xfrm>
              <a:off x="1406254"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45"/>
            <p:cNvSpPr/>
            <p:nvPr/>
          </p:nvSpPr>
          <p:spPr>
            <a:xfrm>
              <a:off x="1406254"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45"/>
            <p:cNvSpPr/>
            <p:nvPr/>
          </p:nvSpPr>
          <p:spPr>
            <a:xfrm>
              <a:off x="1495042"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45"/>
            <p:cNvSpPr/>
            <p:nvPr/>
          </p:nvSpPr>
          <p:spPr>
            <a:xfrm>
              <a:off x="1495042"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45"/>
            <p:cNvSpPr/>
            <p:nvPr/>
          </p:nvSpPr>
          <p:spPr>
            <a:xfrm>
              <a:off x="1495042"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45"/>
            <p:cNvSpPr/>
            <p:nvPr/>
          </p:nvSpPr>
          <p:spPr>
            <a:xfrm>
              <a:off x="1495042"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45"/>
            <p:cNvSpPr/>
            <p:nvPr/>
          </p:nvSpPr>
          <p:spPr>
            <a:xfrm>
              <a:off x="1495042"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45"/>
            <p:cNvSpPr/>
            <p:nvPr/>
          </p:nvSpPr>
          <p:spPr>
            <a:xfrm>
              <a:off x="1495042"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45"/>
            <p:cNvSpPr/>
            <p:nvPr/>
          </p:nvSpPr>
          <p:spPr>
            <a:xfrm>
              <a:off x="1495042"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45"/>
            <p:cNvSpPr/>
            <p:nvPr/>
          </p:nvSpPr>
          <p:spPr>
            <a:xfrm>
              <a:off x="1495042"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45"/>
            <p:cNvSpPr/>
            <p:nvPr/>
          </p:nvSpPr>
          <p:spPr>
            <a:xfrm>
              <a:off x="1495042"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45"/>
            <p:cNvSpPr/>
            <p:nvPr/>
          </p:nvSpPr>
          <p:spPr>
            <a:xfrm>
              <a:off x="1495042"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45"/>
            <p:cNvSpPr/>
            <p:nvPr/>
          </p:nvSpPr>
          <p:spPr>
            <a:xfrm>
              <a:off x="1495042"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45"/>
            <p:cNvSpPr/>
            <p:nvPr/>
          </p:nvSpPr>
          <p:spPr>
            <a:xfrm>
              <a:off x="1495042"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45"/>
            <p:cNvSpPr/>
            <p:nvPr/>
          </p:nvSpPr>
          <p:spPr>
            <a:xfrm>
              <a:off x="1495042"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45"/>
            <p:cNvSpPr/>
            <p:nvPr/>
          </p:nvSpPr>
          <p:spPr>
            <a:xfrm>
              <a:off x="158383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45"/>
            <p:cNvSpPr/>
            <p:nvPr/>
          </p:nvSpPr>
          <p:spPr>
            <a:xfrm>
              <a:off x="158383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45"/>
            <p:cNvSpPr/>
            <p:nvPr/>
          </p:nvSpPr>
          <p:spPr>
            <a:xfrm>
              <a:off x="158383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45"/>
            <p:cNvSpPr/>
            <p:nvPr/>
          </p:nvSpPr>
          <p:spPr>
            <a:xfrm>
              <a:off x="158383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45"/>
            <p:cNvSpPr/>
            <p:nvPr/>
          </p:nvSpPr>
          <p:spPr>
            <a:xfrm>
              <a:off x="158383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45"/>
            <p:cNvSpPr/>
            <p:nvPr/>
          </p:nvSpPr>
          <p:spPr>
            <a:xfrm>
              <a:off x="158383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45"/>
            <p:cNvSpPr/>
            <p:nvPr/>
          </p:nvSpPr>
          <p:spPr>
            <a:xfrm>
              <a:off x="158383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45"/>
            <p:cNvSpPr/>
            <p:nvPr/>
          </p:nvSpPr>
          <p:spPr>
            <a:xfrm>
              <a:off x="158383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45"/>
            <p:cNvSpPr/>
            <p:nvPr/>
          </p:nvSpPr>
          <p:spPr>
            <a:xfrm>
              <a:off x="158383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45"/>
            <p:cNvSpPr/>
            <p:nvPr/>
          </p:nvSpPr>
          <p:spPr>
            <a:xfrm>
              <a:off x="158383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45"/>
            <p:cNvSpPr/>
            <p:nvPr/>
          </p:nvSpPr>
          <p:spPr>
            <a:xfrm>
              <a:off x="158383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45"/>
            <p:cNvSpPr/>
            <p:nvPr/>
          </p:nvSpPr>
          <p:spPr>
            <a:xfrm>
              <a:off x="158383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45"/>
            <p:cNvSpPr/>
            <p:nvPr/>
          </p:nvSpPr>
          <p:spPr>
            <a:xfrm>
              <a:off x="158383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45"/>
            <p:cNvSpPr/>
            <p:nvPr/>
          </p:nvSpPr>
          <p:spPr>
            <a:xfrm>
              <a:off x="167261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45"/>
            <p:cNvSpPr/>
            <p:nvPr/>
          </p:nvSpPr>
          <p:spPr>
            <a:xfrm>
              <a:off x="167261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45"/>
            <p:cNvSpPr/>
            <p:nvPr/>
          </p:nvSpPr>
          <p:spPr>
            <a:xfrm>
              <a:off x="167261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45"/>
            <p:cNvSpPr/>
            <p:nvPr/>
          </p:nvSpPr>
          <p:spPr>
            <a:xfrm>
              <a:off x="167261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45"/>
            <p:cNvSpPr/>
            <p:nvPr/>
          </p:nvSpPr>
          <p:spPr>
            <a:xfrm>
              <a:off x="167261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45"/>
            <p:cNvSpPr/>
            <p:nvPr/>
          </p:nvSpPr>
          <p:spPr>
            <a:xfrm>
              <a:off x="167261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45"/>
            <p:cNvSpPr/>
            <p:nvPr/>
          </p:nvSpPr>
          <p:spPr>
            <a:xfrm>
              <a:off x="167261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45"/>
            <p:cNvSpPr/>
            <p:nvPr/>
          </p:nvSpPr>
          <p:spPr>
            <a:xfrm>
              <a:off x="167261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45"/>
            <p:cNvSpPr/>
            <p:nvPr/>
          </p:nvSpPr>
          <p:spPr>
            <a:xfrm>
              <a:off x="167261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45"/>
            <p:cNvSpPr/>
            <p:nvPr/>
          </p:nvSpPr>
          <p:spPr>
            <a:xfrm>
              <a:off x="167261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45"/>
            <p:cNvSpPr/>
            <p:nvPr/>
          </p:nvSpPr>
          <p:spPr>
            <a:xfrm>
              <a:off x="167261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45"/>
            <p:cNvSpPr/>
            <p:nvPr/>
          </p:nvSpPr>
          <p:spPr>
            <a:xfrm>
              <a:off x="167261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45"/>
            <p:cNvSpPr/>
            <p:nvPr/>
          </p:nvSpPr>
          <p:spPr>
            <a:xfrm>
              <a:off x="167261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45"/>
            <p:cNvSpPr/>
            <p:nvPr/>
          </p:nvSpPr>
          <p:spPr>
            <a:xfrm>
              <a:off x="87352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45"/>
            <p:cNvSpPr/>
            <p:nvPr/>
          </p:nvSpPr>
          <p:spPr>
            <a:xfrm>
              <a:off x="962315"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45"/>
            <p:cNvSpPr/>
            <p:nvPr/>
          </p:nvSpPr>
          <p:spPr>
            <a:xfrm>
              <a:off x="1051103"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45"/>
            <p:cNvSpPr/>
            <p:nvPr/>
          </p:nvSpPr>
          <p:spPr>
            <a:xfrm>
              <a:off x="1139891"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45"/>
            <p:cNvSpPr/>
            <p:nvPr/>
          </p:nvSpPr>
          <p:spPr>
            <a:xfrm>
              <a:off x="1228679"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45"/>
            <p:cNvSpPr/>
            <p:nvPr/>
          </p:nvSpPr>
          <p:spPr>
            <a:xfrm>
              <a:off x="1317466"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45"/>
            <p:cNvSpPr/>
            <p:nvPr/>
          </p:nvSpPr>
          <p:spPr>
            <a:xfrm>
              <a:off x="1406254"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45"/>
            <p:cNvSpPr/>
            <p:nvPr/>
          </p:nvSpPr>
          <p:spPr>
            <a:xfrm>
              <a:off x="1495042"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45"/>
            <p:cNvSpPr/>
            <p:nvPr/>
          </p:nvSpPr>
          <p:spPr>
            <a:xfrm>
              <a:off x="158383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45"/>
            <p:cNvSpPr/>
            <p:nvPr/>
          </p:nvSpPr>
          <p:spPr>
            <a:xfrm>
              <a:off x="167261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45"/>
            <p:cNvSpPr/>
            <p:nvPr/>
          </p:nvSpPr>
          <p:spPr>
            <a:xfrm>
              <a:off x="87352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45"/>
            <p:cNvSpPr/>
            <p:nvPr/>
          </p:nvSpPr>
          <p:spPr>
            <a:xfrm>
              <a:off x="962315"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45"/>
            <p:cNvSpPr/>
            <p:nvPr/>
          </p:nvSpPr>
          <p:spPr>
            <a:xfrm>
              <a:off x="1051103"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45"/>
            <p:cNvSpPr/>
            <p:nvPr/>
          </p:nvSpPr>
          <p:spPr>
            <a:xfrm>
              <a:off x="1139891"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45"/>
            <p:cNvSpPr/>
            <p:nvPr/>
          </p:nvSpPr>
          <p:spPr>
            <a:xfrm>
              <a:off x="1228679"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45"/>
            <p:cNvSpPr/>
            <p:nvPr/>
          </p:nvSpPr>
          <p:spPr>
            <a:xfrm>
              <a:off x="1317466"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45"/>
            <p:cNvSpPr/>
            <p:nvPr/>
          </p:nvSpPr>
          <p:spPr>
            <a:xfrm>
              <a:off x="1406254"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45"/>
            <p:cNvSpPr/>
            <p:nvPr/>
          </p:nvSpPr>
          <p:spPr>
            <a:xfrm>
              <a:off x="1495042"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45"/>
            <p:cNvSpPr/>
            <p:nvPr/>
          </p:nvSpPr>
          <p:spPr>
            <a:xfrm>
              <a:off x="158383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45"/>
            <p:cNvSpPr/>
            <p:nvPr/>
          </p:nvSpPr>
          <p:spPr>
            <a:xfrm>
              <a:off x="167261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45"/>
            <p:cNvSpPr/>
            <p:nvPr/>
          </p:nvSpPr>
          <p:spPr>
            <a:xfrm>
              <a:off x="78474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45"/>
            <p:cNvSpPr/>
            <p:nvPr/>
          </p:nvSpPr>
          <p:spPr>
            <a:xfrm>
              <a:off x="78474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45"/>
            <p:cNvSpPr/>
            <p:nvPr/>
          </p:nvSpPr>
          <p:spPr>
            <a:xfrm>
              <a:off x="78474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45"/>
            <p:cNvSpPr/>
            <p:nvPr/>
          </p:nvSpPr>
          <p:spPr>
            <a:xfrm>
              <a:off x="78474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45"/>
            <p:cNvSpPr/>
            <p:nvPr/>
          </p:nvSpPr>
          <p:spPr>
            <a:xfrm>
              <a:off x="78474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45"/>
            <p:cNvSpPr/>
            <p:nvPr/>
          </p:nvSpPr>
          <p:spPr>
            <a:xfrm>
              <a:off x="78474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45"/>
            <p:cNvSpPr/>
            <p:nvPr/>
          </p:nvSpPr>
          <p:spPr>
            <a:xfrm>
              <a:off x="78474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45"/>
            <p:cNvSpPr/>
            <p:nvPr/>
          </p:nvSpPr>
          <p:spPr>
            <a:xfrm>
              <a:off x="78474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45"/>
            <p:cNvSpPr/>
            <p:nvPr/>
          </p:nvSpPr>
          <p:spPr>
            <a:xfrm>
              <a:off x="78474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45"/>
            <p:cNvSpPr/>
            <p:nvPr/>
          </p:nvSpPr>
          <p:spPr>
            <a:xfrm>
              <a:off x="78474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45"/>
            <p:cNvSpPr/>
            <p:nvPr/>
          </p:nvSpPr>
          <p:spPr>
            <a:xfrm>
              <a:off x="78474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45"/>
            <p:cNvSpPr/>
            <p:nvPr/>
          </p:nvSpPr>
          <p:spPr>
            <a:xfrm>
              <a:off x="78474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45"/>
            <p:cNvSpPr/>
            <p:nvPr/>
          </p:nvSpPr>
          <p:spPr>
            <a:xfrm>
              <a:off x="78474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45"/>
            <p:cNvSpPr/>
            <p:nvPr/>
          </p:nvSpPr>
          <p:spPr>
            <a:xfrm>
              <a:off x="78474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45"/>
            <p:cNvSpPr/>
            <p:nvPr/>
          </p:nvSpPr>
          <p:spPr>
            <a:xfrm>
              <a:off x="78474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45"/>
            <p:cNvSpPr/>
            <p:nvPr/>
          </p:nvSpPr>
          <p:spPr>
            <a:xfrm>
              <a:off x="6465144"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45"/>
            <p:cNvSpPr/>
            <p:nvPr/>
          </p:nvSpPr>
          <p:spPr>
            <a:xfrm>
              <a:off x="6553933"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45"/>
            <p:cNvSpPr/>
            <p:nvPr/>
          </p:nvSpPr>
          <p:spPr>
            <a:xfrm>
              <a:off x="6642723"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45"/>
            <p:cNvSpPr/>
            <p:nvPr/>
          </p:nvSpPr>
          <p:spPr>
            <a:xfrm>
              <a:off x="6731512"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45"/>
            <p:cNvSpPr/>
            <p:nvPr/>
          </p:nvSpPr>
          <p:spPr>
            <a:xfrm>
              <a:off x="6820301"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45"/>
            <p:cNvSpPr/>
            <p:nvPr/>
          </p:nvSpPr>
          <p:spPr>
            <a:xfrm>
              <a:off x="6909090"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45"/>
            <p:cNvSpPr/>
            <p:nvPr/>
          </p:nvSpPr>
          <p:spPr>
            <a:xfrm>
              <a:off x="6465144"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45"/>
            <p:cNvSpPr/>
            <p:nvPr/>
          </p:nvSpPr>
          <p:spPr>
            <a:xfrm>
              <a:off x="6553933"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45"/>
            <p:cNvSpPr/>
            <p:nvPr/>
          </p:nvSpPr>
          <p:spPr>
            <a:xfrm>
              <a:off x="6642723"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45"/>
            <p:cNvSpPr/>
            <p:nvPr/>
          </p:nvSpPr>
          <p:spPr>
            <a:xfrm>
              <a:off x="6731512"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45"/>
            <p:cNvSpPr/>
            <p:nvPr/>
          </p:nvSpPr>
          <p:spPr>
            <a:xfrm>
              <a:off x="6820301"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45"/>
            <p:cNvSpPr/>
            <p:nvPr/>
          </p:nvSpPr>
          <p:spPr>
            <a:xfrm>
              <a:off x="6909090"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45"/>
            <p:cNvSpPr/>
            <p:nvPr/>
          </p:nvSpPr>
          <p:spPr>
            <a:xfrm>
              <a:off x="6465144"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45"/>
            <p:cNvSpPr/>
            <p:nvPr/>
          </p:nvSpPr>
          <p:spPr>
            <a:xfrm>
              <a:off x="6553933"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45"/>
            <p:cNvSpPr/>
            <p:nvPr/>
          </p:nvSpPr>
          <p:spPr>
            <a:xfrm>
              <a:off x="6642723"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45"/>
            <p:cNvSpPr/>
            <p:nvPr/>
          </p:nvSpPr>
          <p:spPr>
            <a:xfrm>
              <a:off x="6731512"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45"/>
            <p:cNvSpPr/>
            <p:nvPr/>
          </p:nvSpPr>
          <p:spPr>
            <a:xfrm>
              <a:off x="6820301"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45"/>
            <p:cNvSpPr/>
            <p:nvPr/>
          </p:nvSpPr>
          <p:spPr>
            <a:xfrm>
              <a:off x="6909090"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45"/>
            <p:cNvSpPr/>
            <p:nvPr/>
          </p:nvSpPr>
          <p:spPr>
            <a:xfrm>
              <a:off x="6997879"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45"/>
            <p:cNvSpPr/>
            <p:nvPr/>
          </p:nvSpPr>
          <p:spPr>
            <a:xfrm>
              <a:off x="6997879"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45"/>
            <p:cNvSpPr/>
            <p:nvPr/>
          </p:nvSpPr>
          <p:spPr>
            <a:xfrm>
              <a:off x="6997879"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45"/>
            <p:cNvSpPr/>
            <p:nvPr/>
          </p:nvSpPr>
          <p:spPr>
            <a:xfrm>
              <a:off x="7086668"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45"/>
            <p:cNvSpPr/>
            <p:nvPr/>
          </p:nvSpPr>
          <p:spPr>
            <a:xfrm>
              <a:off x="7086668"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45"/>
            <p:cNvSpPr/>
            <p:nvPr/>
          </p:nvSpPr>
          <p:spPr>
            <a:xfrm>
              <a:off x="7086668"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45"/>
            <p:cNvSpPr/>
            <p:nvPr/>
          </p:nvSpPr>
          <p:spPr>
            <a:xfrm>
              <a:off x="7175458"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45"/>
            <p:cNvSpPr/>
            <p:nvPr/>
          </p:nvSpPr>
          <p:spPr>
            <a:xfrm>
              <a:off x="7175458"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45"/>
            <p:cNvSpPr/>
            <p:nvPr/>
          </p:nvSpPr>
          <p:spPr>
            <a:xfrm>
              <a:off x="7175458"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45"/>
            <p:cNvSpPr/>
            <p:nvPr/>
          </p:nvSpPr>
          <p:spPr>
            <a:xfrm>
              <a:off x="7264247"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45"/>
            <p:cNvSpPr/>
            <p:nvPr/>
          </p:nvSpPr>
          <p:spPr>
            <a:xfrm>
              <a:off x="7264247"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45"/>
            <p:cNvSpPr/>
            <p:nvPr/>
          </p:nvSpPr>
          <p:spPr>
            <a:xfrm>
              <a:off x="7264247"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45"/>
            <p:cNvSpPr/>
            <p:nvPr/>
          </p:nvSpPr>
          <p:spPr>
            <a:xfrm>
              <a:off x="7353036"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45"/>
            <p:cNvSpPr/>
            <p:nvPr/>
          </p:nvSpPr>
          <p:spPr>
            <a:xfrm>
              <a:off x="7353036"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45"/>
            <p:cNvSpPr/>
            <p:nvPr/>
          </p:nvSpPr>
          <p:spPr>
            <a:xfrm>
              <a:off x="7353036"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45"/>
            <p:cNvSpPr/>
            <p:nvPr/>
          </p:nvSpPr>
          <p:spPr>
            <a:xfrm>
              <a:off x="7441825"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45"/>
            <p:cNvSpPr/>
            <p:nvPr/>
          </p:nvSpPr>
          <p:spPr>
            <a:xfrm>
              <a:off x="7441825"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45"/>
            <p:cNvSpPr/>
            <p:nvPr/>
          </p:nvSpPr>
          <p:spPr>
            <a:xfrm>
              <a:off x="7441825"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45"/>
            <p:cNvSpPr/>
            <p:nvPr/>
          </p:nvSpPr>
          <p:spPr>
            <a:xfrm>
              <a:off x="7530614"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45"/>
            <p:cNvSpPr/>
            <p:nvPr/>
          </p:nvSpPr>
          <p:spPr>
            <a:xfrm>
              <a:off x="7530614"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45"/>
            <p:cNvSpPr/>
            <p:nvPr/>
          </p:nvSpPr>
          <p:spPr>
            <a:xfrm>
              <a:off x="7530614"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45"/>
            <p:cNvSpPr/>
            <p:nvPr/>
          </p:nvSpPr>
          <p:spPr>
            <a:xfrm>
              <a:off x="7619404"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45"/>
            <p:cNvSpPr/>
            <p:nvPr/>
          </p:nvSpPr>
          <p:spPr>
            <a:xfrm>
              <a:off x="7619404"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45"/>
            <p:cNvSpPr/>
            <p:nvPr/>
          </p:nvSpPr>
          <p:spPr>
            <a:xfrm>
              <a:off x="7619404"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45"/>
            <p:cNvSpPr/>
            <p:nvPr/>
          </p:nvSpPr>
          <p:spPr>
            <a:xfrm>
              <a:off x="7708193"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45"/>
            <p:cNvSpPr/>
            <p:nvPr/>
          </p:nvSpPr>
          <p:spPr>
            <a:xfrm>
              <a:off x="7708193"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45"/>
            <p:cNvSpPr/>
            <p:nvPr/>
          </p:nvSpPr>
          <p:spPr>
            <a:xfrm>
              <a:off x="7708193"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45"/>
            <p:cNvSpPr/>
            <p:nvPr/>
          </p:nvSpPr>
          <p:spPr>
            <a:xfrm>
              <a:off x="7796982"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45"/>
            <p:cNvSpPr/>
            <p:nvPr/>
          </p:nvSpPr>
          <p:spPr>
            <a:xfrm>
              <a:off x="7796982"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45"/>
            <p:cNvSpPr/>
            <p:nvPr/>
          </p:nvSpPr>
          <p:spPr>
            <a:xfrm>
              <a:off x="7796982"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45"/>
            <p:cNvSpPr/>
            <p:nvPr/>
          </p:nvSpPr>
          <p:spPr>
            <a:xfrm>
              <a:off x="7885771"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45"/>
            <p:cNvSpPr/>
            <p:nvPr/>
          </p:nvSpPr>
          <p:spPr>
            <a:xfrm>
              <a:off x="7885771"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45"/>
            <p:cNvSpPr/>
            <p:nvPr/>
          </p:nvSpPr>
          <p:spPr>
            <a:xfrm>
              <a:off x="7885771"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45"/>
            <p:cNvSpPr/>
            <p:nvPr/>
          </p:nvSpPr>
          <p:spPr>
            <a:xfrm>
              <a:off x="7974560"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45"/>
            <p:cNvSpPr/>
            <p:nvPr/>
          </p:nvSpPr>
          <p:spPr>
            <a:xfrm>
              <a:off x="7974560"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45"/>
            <p:cNvSpPr/>
            <p:nvPr/>
          </p:nvSpPr>
          <p:spPr>
            <a:xfrm>
              <a:off x="7974560"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45"/>
            <p:cNvSpPr/>
            <p:nvPr/>
          </p:nvSpPr>
          <p:spPr>
            <a:xfrm>
              <a:off x="8063349"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45"/>
            <p:cNvSpPr/>
            <p:nvPr/>
          </p:nvSpPr>
          <p:spPr>
            <a:xfrm>
              <a:off x="8063349"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45"/>
            <p:cNvSpPr/>
            <p:nvPr/>
          </p:nvSpPr>
          <p:spPr>
            <a:xfrm>
              <a:off x="8063349"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45"/>
            <p:cNvSpPr/>
            <p:nvPr/>
          </p:nvSpPr>
          <p:spPr>
            <a:xfrm>
              <a:off x="8152139"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45"/>
            <p:cNvSpPr/>
            <p:nvPr/>
          </p:nvSpPr>
          <p:spPr>
            <a:xfrm>
              <a:off x="8152139"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45"/>
            <p:cNvSpPr/>
            <p:nvPr/>
          </p:nvSpPr>
          <p:spPr>
            <a:xfrm>
              <a:off x="8152139"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45"/>
            <p:cNvSpPr/>
            <p:nvPr/>
          </p:nvSpPr>
          <p:spPr>
            <a:xfrm>
              <a:off x="8240928"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45"/>
            <p:cNvSpPr/>
            <p:nvPr/>
          </p:nvSpPr>
          <p:spPr>
            <a:xfrm>
              <a:off x="8240928"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45"/>
            <p:cNvSpPr/>
            <p:nvPr/>
          </p:nvSpPr>
          <p:spPr>
            <a:xfrm>
              <a:off x="8240928"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45"/>
            <p:cNvSpPr/>
            <p:nvPr/>
          </p:nvSpPr>
          <p:spPr>
            <a:xfrm>
              <a:off x="8333217"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45"/>
            <p:cNvSpPr/>
            <p:nvPr/>
          </p:nvSpPr>
          <p:spPr>
            <a:xfrm>
              <a:off x="8333217"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45"/>
            <p:cNvSpPr/>
            <p:nvPr/>
          </p:nvSpPr>
          <p:spPr>
            <a:xfrm>
              <a:off x="8333217"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45"/>
            <p:cNvSpPr/>
            <p:nvPr/>
          </p:nvSpPr>
          <p:spPr>
            <a:xfrm>
              <a:off x="6376355"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45"/>
            <p:cNvSpPr/>
            <p:nvPr/>
          </p:nvSpPr>
          <p:spPr>
            <a:xfrm>
              <a:off x="6376355"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45"/>
            <p:cNvSpPr/>
            <p:nvPr/>
          </p:nvSpPr>
          <p:spPr>
            <a:xfrm>
              <a:off x="6376355"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45"/>
            <p:cNvSpPr/>
            <p:nvPr/>
          </p:nvSpPr>
          <p:spPr>
            <a:xfrm>
              <a:off x="6287566"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45"/>
            <p:cNvSpPr/>
            <p:nvPr/>
          </p:nvSpPr>
          <p:spPr>
            <a:xfrm>
              <a:off x="6287566"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45"/>
            <p:cNvSpPr/>
            <p:nvPr/>
          </p:nvSpPr>
          <p:spPr>
            <a:xfrm>
              <a:off x="6287566"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45"/>
            <p:cNvSpPr/>
            <p:nvPr/>
          </p:nvSpPr>
          <p:spPr>
            <a:xfrm>
              <a:off x="6198777"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45"/>
            <p:cNvSpPr/>
            <p:nvPr/>
          </p:nvSpPr>
          <p:spPr>
            <a:xfrm>
              <a:off x="6198777"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45"/>
            <p:cNvSpPr/>
            <p:nvPr/>
          </p:nvSpPr>
          <p:spPr>
            <a:xfrm>
              <a:off x="6198777"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45"/>
            <p:cNvSpPr/>
            <p:nvPr/>
          </p:nvSpPr>
          <p:spPr>
            <a:xfrm>
              <a:off x="4246471"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45"/>
            <p:cNvSpPr/>
            <p:nvPr/>
          </p:nvSpPr>
          <p:spPr>
            <a:xfrm>
              <a:off x="4335261"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45"/>
            <p:cNvSpPr/>
            <p:nvPr/>
          </p:nvSpPr>
          <p:spPr>
            <a:xfrm>
              <a:off x="4424050"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45"/>
            <p:cNvSpPr/>
            <p:nvPr/>
          </p:nvSpPr>
          <p:spPr>
            <a:xfrm>
              <a:off x="4512839"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45"/>
            <p:cNvSpPr/>
            <p:nvPr/>
          </p:nvSpPr>
          <p:spPr>
            <a:xfrm>
              <a:off x="4601628"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45"/>
            <p:cNvSpPr/>
            <p:nvPr/>
          </p:nvSpPr>
          <p:spPr>
            <a:xfrm>
              <a:off x="4690417"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45"/>
            <p:cNvSpPr/>
            <p:nvPr/>
          </p:nvSpPr>
          <p:spPr>
            <a:xfrm>
              <a:off x="4246471"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45"/>
            <p:cNvSpPr/>
            <p:nvPr/>
          </p:nvSpPr>
          <p:spPr>
            <a:xfrm>
              <a:off x="4335261"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45"/>
            <p:cNvSpPr/>
            <p:nvPr/>
          </p:nvSpPr>
          <p:spPr>
            <a:xfrm>
              <a:off x="4424050"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45"/>
            <p:cNvSpPr/>
            <p:nvPr/>
          </p:nvSpPr>
          <p:spPr>
            <a:xfrm>
              <a:off x="4512839"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45"/>
            <p:cNvSpPr/>
            <p:nvPr/>
          </p:nvSpPr>
          <p:spPr>
            <a:xfrm>
              <a:off x="4601628"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45"/>
            <p:cNvSpPr/>
            <p:nvPr/>
          </p:nvSpPr>
          <p:spPr>
            <a:xfrm>
              <a:off x="4690417"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45"/>
            <p:cNvSpPr/>
            <p:nvPr/>
          </p:nvSpPr>
          <p:spPr>
            <a:xfrm>
              <a:off x="4246471"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45"/>
            <p:cNvSpPr/>
            <p:nvPr/>
          </p:nvSpPr>
          <p:spPr>
            <a:xfrm>
              <a:off x="4335261"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45"/>
            <p:cNvSpPr/>
            <p:nvPr/>
          </p:nvSpPr>
          <p:spPr>
            <a:xfrm>
              <a:off x="4424050"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45"/>
            <p:cNvSpPr/>
            <p:nvPr/>
          </p:nvSpPr>
          <p:spPr>
            <a:xfrm>
              <a:off x="4512839"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45"/>
            <p:cNvSpPr/>
            <p:nvPr/>
          </p:nvSpPr>
          <p:spPr>
            <a:xfrm>
              <a:off x="4601628"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45"/>
            <p:cNvSpPr/>
            <p:nvPr/>
          </p:nvSpPr>
          <p:spPr>
            <a:xfrm>
              <a:off x="4690417"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45"/>
            <p:cNvSpPr/>
            <p:nvPr/>
          </p:nvSpPr>
          <p:spPr>
            <a:xfrm>
              <a:off x="4779206"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45"/>
            <p:cNvSpPr/>
            <p:nvPr/>
          </p:nvSpPr>
          <p:spPr>
            <a:xfrm>
              <a:off x="4779206"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45"/>
            <p:cNvSpPr/>
            <p:nvPr/>
          </p:nvSpPr>
          <p:spPr>
            <a:xfrm>
              <a:off x="4779206"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45"/>
            <p:cNvSpPr/>
            <p:nvPr/>
          </p:nvSpPr>
          <p:spPr>
            <a:xfrm>
              <a:off x="4867996"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45"/>
            <p:cNvSpPr/>
            <p:nvPr/>
          </p:nvSpPr>
          <p:spPr>
            <a:xfrm>
              <a:off x="4867996"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45"/>
            <p:cNvSpPr/>
            <p:nvPr/>
          </p:nvSpPr>
          <p:spPr>
            <a:xfrm>
              <a:off x="4867996"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45"/>
            <p:cNvSpPr/>
            <p:nvPr/>
          </p:nvSpPr>
          <p:spPr>
            <a:xfrm>
              <a:off x="4956785"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45"/>
            <p:cNvSpPr/>
            <p:nvPr/>
          </p:nvSpPr>
          <p:spPr>
            <a:xfrm>
              <a:off x="4956785"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45"/>
            <p:cNvSpPr/>
            <p:nvPr/>
          </p:nvSpPr>
          <p:spPr>
            <a:xfrm>
              <a:off x="4956785"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45"/>
            <p:cNvSpPr/>
            <p:nvPr/>
          </p:nvSpPr>
          <p:spPr>
            <a:xfrm>
              <a:off x="5045574"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45"/>
            <p:cNvSpPr/>
            <p:nvPr/>
          </p:nvSpPr>
          <p:spPr>
            <a:xfrm>
              <a:off x="5045574"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45"/>
            <p:cNvSpPr/>
            <p:nvPr/>
          </p:nvSpPr>
          <p:spPr>
            <a:xfrm>
              <a:off x="5045574"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45"/>
            <p:cNvSpPr/>
            <p:nvPr/>
          </p:nvSpPr>
          <p:spPr>
            <a:xfrm>
              <a:off x="5134363"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45"/>
            <p:cNvSpPr/>
            <p:nvPr/>
          </p:nvSpPr>
          <p:spPr>
            <a:xfrm>
              <a:off x="5134363"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45"/>
            <p:cNvSpPr/>
            <p:nvPr/>
          </p:nvSpPr>
          <p:spPr>
            <a:xfrm>
              <a:off x="5134363"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45"/>
            <p:cNvSpPr/>
            <p:nvPr/>
          </p:nvSpPr>
          <p:spPr>
            <a:xfrm>
              <a:off x="5223152"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45"/>
            <p:cNvSpPr/>
            <p:nvPr/>
          </p:nvSpPr>
          <p:spPr>
            <a:xfrm>
              <a:off x="5223152"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45"/>
            <p:cNvSpPr/>
            <p:nvPr/>
          </p:nvSpPr>
          <p:spPr>
            <a:xfrm>
              <a:off x="5223152"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45"/>
            <p:cNvSpPr/>
            <p:nvPr/>
          </p:nvSpPr>
          <p:spPr>
            <a:xfrm>
              <a:off x="5311941"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45"/>
            <p:cNvSpPr/>
            <p:nvPr/>
          </p:nvSpPr>
          <p:spPr>
            <a:xfrm>
              <a:off x="5311941"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45"/>
            <p:cNvSpPr/>
            <p:nvPr/>
          </p:nvSpPr>
          <p:spPr>
            <a:xfrm>
              <a:off x="5311941"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45"/>
            <p:cNvSpPr/>
            <p:nvPr/>
          </p:nvSpPr>
          <p:spPr>
            <a:xfrm>
              <a:off x="5400731"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45"/>
            <p:cNvSpPr/>
            <p:nvPr/>
          </p:nvSpPr>
          <p:spPr>
            <a:xfrm>
              <a:off x="5400731"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45"/>
            <p:cNvSpPr/>
            <p:nvPr/>
          </p:nvSpPr>
          <p:spPr>
            <a:xfrm>
              <a:off x="5400731"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45"/>
            <p:cNvSpPr/>
            <p:nvPr/>
          </p:nvSpPr>
          <p:spPr>
            <a:xfrm>
              <a:off x="5489520"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45"/>
            <p:cNvSpPr/>
            <p:nvPr/>
          </p:nvSpPr>
          <p:spPr>
            <a:xfrm>
              <a:off x="5489520"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45"/>
            <p:cNvSpPr/>
            <p:nvPr/>
          </p:nvSpPr>
          <p:spPr>
            <a:xfrm>
              <a:off x="5489520"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45"/>
            <p:cNvSpPr/>
            <p:nvPr/>
          </p:nvSpPr>
          <p:spPr>
            <a:xfrm>
              <a:off x="5578309"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45"/>
            <p:cNvSpPr/>
            <p:nvPr/>
          </p:nvSpPr>
          <p:spPr>
            <a:xfrm>
              <a:off x="5578309"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45"/>
            <p:cNvSpPr/>
            <p:nvPr/>
          </p:nvSpPr>
          <p:spPr>
            <a:xfrm>
              <a:off x="5578309"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45"/>
            <p:cNvSpPr/>
            <p:nvPr/>
          </p:nvSpPr>
          <p:spPr>
            <a:xfrm>
              <a:off x="5667098"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45"/>
            <p:cNvSpPr/>
            <p:nvPr/>
          </p:nvSpPr>
          <p:spPr>
            <a:xfrm>
              <a:off x="5667098"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45"/>
            <p:cNvSpPr/>
            <p:nvPr/>
          </p:nvSpPr>
          <p:spPr>
            <a:xfrm>
              <a:off x="5667098"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45"/>
            <p:cNvSpPr/>
            <p:nvPr/>
          </p:nvSpPr>
          <p:spPr>
            <a:xfrm>
              <a:off x="5755887"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45"/>
            <p:cNvSpPr/>
            <p:nvPr/>
          </p:nvSpPr>
          <p:spPr>
            <a:xfrm>
              <a:off x="5755887"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45"/>
            <p:cNvSpPr/>
            <p:nvPr/>
          </p:nvSpPr>
          <p:spPr>
            <a:xfrm>
              <a:off x="5755887"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45"/>
            <p:cNvSpPr/>
            <p:nvPr/>
          </p:nvSpPr>
          <p:spPr>
            <a:xfrm>
              <a:off x="5844677"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45"/>
            <p:cNvSpPr/>
            <p:nvPr/>
          </p:nvSpPr>
          <p:spPr>
            <a:xfrm>
              <a:off x="5844677"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45"/>
            <p:cNvSpPr/>
            <p:nvPr/>
          </p:nvSpPr>
          <p:spPr>
            <a:xfrm>
              <a:off x="5844677"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45"/>
            <p:cNvSpPr/>
            <p:nvPr/>
          </p:nvSpPr>
          <p:spPr>
            <a:xfrm>
              <a:off x="5933466"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45"/>
            <p:cNvSpPr/>
            <p:nvPr/>
          </p:nvSpPr>
          <p:spPr>
            <a:xfrm>
              <a:off x="5933466"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45"/>
            <p:cNvSpPr/>
            <p:nvPr/>
          </p:nvSpPr>
          <p:spPr>
            <a:xfrm>
              <a:off x="5933466"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45"/>
            <p:cNvSpPr/>
            <p:nvPr/>
          </p:nvSpPr>
          <p:spPr>
            <a:xfrm>
              <a:off x="6022255"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45"/>
            <p:cNvSpPr/>
            <p:nvPr/>
          </p:nvSpPr>
          <p:spPr>
            <a:xfrm>
              <a:off x="6022255"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45"/>
            <p:cNvSpPr/>
            <p:nvPr/>
          </p:nvSpPr>
          <p:spPr>
            <a:xfrm>
              <a:off x="6022255"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45"/>
            <p:cNvSpPr/>
            <p:nvPr/>
          </p:nvSpPr>
          <p:spPr>
            <a:xfrm>
              <a:off x="6114544"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45"/>
            <p:cNvSpPr/>
            <p:nvPr/>
          </p:nvSpPr>
          <p:spPr>
            <a:xfrm>
              <a:off x="6114544"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45"/>
            <p:cNvSpPr/>
            <p:nvPr/>
          </p:nvSpPr>
          <p:spPr>
            <a:xfrm>
              <a:off x="6114544"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45"/>
            <p:cNvSpPr/>
            <p:nvPr/>
          </p:nvSpPr>
          <p:spPr>
            <a:xfrm>
              <a:off x="4157682"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45"/>
            <p:cNvSpPr/>
            <p:nvPr/>
          </p:nvSpPr>
          <p:spPr>
            <a:xfrm>
              <a:off x="4157682"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45"/>
            <p:cNvSpPr/>
            <p:nvPr/>
          </p:nvSpPr>
          <p:spPr>
            <a:xfrm>
              <a:off x="4157682"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45"/>
            <p:cNvSpPr/>
            <p:nvPr/>
          </p:nvSpPr>
          <p:spPr>
            <a:xfrm>
              <a:off x="4068893"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45"/>
            <p:cNvSpPr/>
            <p:nvPr/>
          </p:nvSpPr>
          <p:spPr>
            <a:xfrm>
              <a:off x="4068893"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45"/>
            <p:cNvSpPr/>
            <p:nvPr/>
          </p:nvSpPr>
          <p:spPr>
            <a:xfrm>
              <a:off x="4068893"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45"/>
            <p:cNvSpPr/>
            <p:nvPr/>
          </p:nvSpPr>
          <p:spPr>
            <a:xfrm>
              <a:off x="3980104"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45"/>
            <p:cNvSpPr/>
            <p:nvPr/>
          </p:nvSpPr>
          <p:spPr>
            <a:xfrm>
              <a:off x="3980104"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45"/>
            <p:cNvSpPr/>
            <p:nvPr/>
          </p:nvSpPr>
          <p:spPr>
            <a:xfrm>
              <a:off x="3980104"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45"/>
            <p:cNvSpPr/>
            <p:nvPr/>
          </p:nvSpPr>
          <p:spPr>
            <a:xfrm>
              <a:off x="2027752"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45"/>
            <p:cNvSpPr/>
            <p:nvPr/>
          </p:nvSpPr>
          <p:spPr>
            <a:xfrm>
              <a:off x="211654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45"/>
            <p:cNvSpPr/>
            <p:nvPr/>
          </p:nvSpPr>
          <p:spPr>
            <a:xfrm>
              <a:off x="2205328"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45"/>
            <p:cNvSpPr/>
            <p:nvPr/>
          </p:nvSpPr>
          <p:spPr>
            <a:xfrm>
              <a:off x="2294116"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45"/>
            <p:cNvSpPr/>
            <p:nvPr/>
          </p:nvSpPr>
          <p:spPr>
            <a:xfrm>
              <a:off x="2382904"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45"/>
            <p:cNvSpPr/>
            <p:nvPr/>
          </p:nvSpPr>
          <p:spPr>
            <a:xfrm>
              <a:off x="2471691"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45"/>
            <p:cNvSpPr/>
            <p:nvPr/>
          </p:nvSpPr>
          <p:spPr>
            <a:xfrm>
              <a:off x="2027752"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45"/>
            <p:cNvSpPr/>
            <p:nvPr/>
          </p:nvSpPr>
          <p:spPr>
            <a:xfrm>
              <a:off x="211654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45"/>
            <p:cNvSpPr/>
            <p:nvPr/>
          </p:nvSpPr>
          <p:spPr>
            <a:xfrm>
              <a:off x="2205328"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45"/>
            <p:cNvSpPr/>
            <p:nvPr/>
          </p:nvSpPr>
          <p:spPr>
            <a:xfrm>
              <a:off x="2294116"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45"/>
            <p:cNvSpPr/>
            <p:nvPr/>
          </p:nvSpPr>
          <p:spPr>
            <a:xfrm>
              <a:off x="2382904"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45"/>
            <p:cNvSpPr/>
            <p:nvPr/>
          </p:nvSpPr>
          <p:spPr>
            <a:xfrm>
              <a:off x="2471691"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45"/>
            <p:cNvSpPr/>
            <p:nvPr/>
          </p:nvSpPr>
          <p:spPr>
            <a:xfrm>
              <a:off x="2027752"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45"/>
            <p:cNvSpPr/>
            <p:nvPr/>
          </p:nvSpPr>
          <p:spPr>
            <a:xfrm>
              <a:off x="211654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45"/>
            <p:cNvSpPr/>
            <p:nvPr/>
          </p:nvSpPr>
          <p:spPr>
            <a:xfrm>
              <a:off x="2205328"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45"/>
            <p:cNvSpPr/>
            <p:nvPr/>
          </p:nvSpPr>
          <p:spPr>
            <a:xfrm>
              <a:off x="2294116"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45"/>
            <p:cNvSpPr/>
            <p:nvPr/>
          </p:nvSpPr>
          <p:spPr>
            <a:xfrm>
              <a:off x="2382904"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45"/>
            <p:cNvSpPr/>
            <p:nvPr/>
          </p:nvSpPr>
          <p:spPr>
            <a:xfrm>
              <a:off x="2471691"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45"/>
            <p:cNvSpPr/>
            <p:nvPr/>
          </p:nvSpPr>
          <p:spPr>
            <a:xfrm>
              <a:off x="2560479"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45"/>
            <p:cNvSpPr/>
            <p:nvPr/>
          </p:nvSpPr>
          <p:spPr>
            <a:xfrm>
              <a:off x="2560479"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45"/>
            <p:cNvSpPr/>
            <p:nvPr/>
          </p:nvSpPr>
          <p:spPr>
            <a:xfrm>
              <a:off x="2560479"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45"/>
            <p:cNvSpPr/>
            <p:nvPr/>
          </p:nvSpPr>
          <p:spPr>
            <a:xfrm>
              <a:off x="264926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45"/>
            <p:cNvSpPr/>
            <p:nvPr/>
          </p:nvSpPr>
          <p:spPr>
            <a:xfrm>
              <a:off x="264926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45"/>
            <p:cNvSpPr/>
            <p:nvPr/>
          </p:nvSpPr>
          <p:spPr>
            <a:xfrm>
              <a:off x="264926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45"/>
            <p:cNvSpPr/>
            <p:nvPr/>
          </p:nvSpPr>
          <p:spPr>
            <a:xfrm>
              <a:off x="2738055"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45"/>
            <p:cNvSpPr/>
            <p:nvPr/>
          </p:nvSpPr>
          <p:spPr>
            <a:xfrm>
              <a:off x="2738055"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45"/>
            <p:cNvSpPr/>
            <p:nvPr/>
          </p:nvSpPr>
          <p:spPr>
            <a:xfrm>
              <a:off x="2738055"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45"/>
            <p:cNvSpPr/>
            <p:nvPr/>
          </p:nvSpPr>
          <p:spPr>
            <a:xfrm>
              <a:off x="2826842"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45"/>
            <p:cNvSpPr/>
            <p:nvPr/>
          </p:nvSpPr>
          <p:spPr>
            <a:xfrm>
              <a:off x="2826842"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45"/>
            <p:cNvSpPr/>
            <p:nvPr/>
          </p:nvSpPr>
          <p:spPr>
            <a:xfrm>
              <a:off x="2826842"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45"/>
            <p:cNvSpPr/>
            <p:nvPr/>
          </p:nvSpPr>
          <p:spPr>
            <a:xfrm>
              <a:off x="291563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45"/>
            <p:cNvSpPr/>
            <p:nvPr/>
          </p:nvSpPr>
          <p:spPr>
            <a:xfrm>
              <a:off x="291563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45"/>
            <p:cNvSpPr/>
            <p:nvPr/>
          </p:nvSpPr>
          <p:spPr>
            <a:xfrm>
              <a:off x="291563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45"/>
            <p:cNvSpPr/>
            <p:nvPr/>
          </p:nvSpPr>
          <p:spPr>
            <a:xfrm>
              <a:off x="3004418"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45"/>
            <p:cNvSpPr/>
            <p:nvPr/>
          </p:nvSpPr>
          <p:spPr>
            <a:xfrm>
              <a:off x="3004418"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45"/>
            <p:cNvSpPr/>
            <p:nvPr/>
          </p:nvSpPr>
          <p:spPr>
            <a:xfrm>
              <a:off x="3004418"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45"/>
            <p:cNvSpPr/>
            <p:nvPr/>
          </p:nvSpPr>
          <p:spPr>
            <a:xfrm>
              <a:off x="3093206"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45"/>
            <p:cNvSpPr/>
            <p:nvPr/>
          </p:nvSpPr>
          <p:spPr>
            <a:xfrm>
              <a:off x="3093206"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45"/>
            <p:cNvSpPr/>
            <p:nvPr/>
          </p:nvSpPr>
          <p:spPr>
            <a:xfrm>
              <a:off x="3093206"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45"/>
            <p:cNvSpPr/>
            <p:nvPr/>
          </p:nvSpPr>
          <p:spPr>
            <a:xfrm>
              <a:off x="3181993"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45"/>
            <p:cNvSpPr/>
            <p:nvPr/>
          </p:nvSpPr>
          <p:spPr>
            <a:xfrm>
              <a:off x="3181993"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45"/>
            <p:cNvSpPr/>
            <p:nvPr/>
          </p:nvSpPr>
          <p:spPr>
            <a:xfrm>
              <a:off x="3181993"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45"/>
            <p:cNvSpPr/>
            <p:nvPr/>
          </p:nvSpPr>
          <p:spPr>
            <a:xfrm>
              <a:off x="3270781"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45"/>
            <p:cNvSpPr/>
            <p:nvPr/>
          </p:nvSpPr>
          <p:spPr>
            <a:xfrm>
              <a:off x="3270781"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45"/>
            <p:cNvSpPr/>
            <p:nvPr/>
          </p:nvSpPr>
          <p:spPr>
            <a:xfrm>
              <a:off x="3270781"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45"/>
            <p:cNvSpPr/>
            <p:nvPr/>
          </p:nvSpPr>
          <p:spPr>
            <a:xfrm>
              <a:off x="3359569"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45"/>
            <p:cNvSpPr/>
            <p:nvPr/>
          </p:nvSpPr>
          <p:spPr>
            <a:xfrm>
              <a:off x="3359569"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45"/>
            <p:cNvSpPr/>
            <p:nvPr/>
          </p:nvSpPr>
          <p:spPr>
            <a:xfrm>
              <a:off x="3359569"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45"/>
            <p:cNvSpPr/>
            <p:nvPr/>
          </p:nvSpPr>
          <p:spPr>
            <a:xfrm>
              <a:off x="344835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45"/>
            <p:cNvSpPr/>
            <p:nvPr/>
          </p:nvSpPr>
          <p:spPr>
            <a:xfrm>
              <a:off x="344835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45"/>
            <p:cNvSpPr/>
            <p:nvPr/>
          </p:nvSpPr>
          <p:spPr>
            <a:xfrm>
              <a:off x="344835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45"/>
            <p:cNvSpPr/>
            <p:nvPr/>
          </p:nvSpPr>
          <p:spPr>
            <a:xfrm>
              <a:off x="3537144"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45"/>
            <p:cNvSpPr/>
            <p:nvPr/>
          </p:nvSpPr>
          <p:spPr>
            <a:xfrm>
              <a:off x="3537144"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45"/>
            <p:cNvSpPr/>
            <p:nvPr/>
          </p:nvSpPr>
          <p:spPr>
            <a:xfrm>
              <a:off x="3537144"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45"/>
            <p:cNvSpPr/>
            <p:nvPr/>
          </p:nvSpPr>
          <p:spPr>
            <a:xfrm>
              <a:off x="3625932"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45"/>
            <p:cNvSpPr/>
            <p:nvPr/>
          </p:nvSpPr>
          <p:spPr>
            <a:xfrm>
              <a:off x="3625932"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45"/>
            <p:cNvSpPr/>
            <p:nvPr/>
          </p:nvSpPr>
          <p:spPr>
            <a:xfrm>
              <a:off x="3625932"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45"/>
            <p:cNvSpPr/>
            <p:nvPr/>
          </p:nvSpPr>
          <p:spPr>
            <a:xfrm>
              <a:off x="371472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45"/>
            <p:cNvSpPr/>
            <p:nvPr/>
          </p:nvSpPr>
          <p:spPr>
            <a:xfrm>
              <a:off x="371472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45"/>
            <p:cNvSpPr/>
            <p:nvPr/>
          </p:nvSpPr>
          <p:spPr>
            <a:xfrm>
              <a:off x="371472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45"/>
            <p:cNvSpPr/>
            <p:nvPr/>
          </p:nvSpPr>
          <p:spPr>
            <a:xfrm>
              <a:off x="3803508"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45"/>
            <p:cNvSpPr/>
            <p:nvPr/>
          </p:nvSpPr>
          <p:spPr>
            <a:xfrm>
              <a:off x="3803508"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45"/>
            <p:cNvSpPr/>
            <p:nvPr/>
          </p:nvSpPr>
          <p:spPr>
            <a:xfrm>
              <a:off x="3803508"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45"/>
            <p:cNvSpPr/>
            <p:nvPr/>
          </p:nvSpPr>
          <p:spPr>
            <a:xfrm>
              <a:off x="3895796"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45"/>
            <p:cNvSpPr/>
            <p:nvPr/>
          </p:nvSpPr>
          <p:spPr>
            <a:xfrm>
              <a:off x="3895796"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45"/>
            <p:cNvSpPr/>
            <p:nvPr/>
          </p:nvSpPr>
          <p:spPr>
            <a:xfrm>
              <a:off x="3895796"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45"/>
            <p:cNvSpPr/>
            <p:nvPr/>
          </p:nvSpPr>
          <p:spPr>
            <a:xfrm>
              <a:off x="1938965"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45"/>
            <p:cNvSpPr/>
            <p:nvPr/>
          </p:nvSpPr>
          <p:spPr>
            <a:xfrm>
              <a:off x="1938965"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45"/>
            <p:cNvSpPr/>
            <p:nvPr/>
          </p:nvSpPr>
          <p:spPr>
            <a:xfrm>
              <a:off x="1938965"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45"/>
            <p:cNvSpPr/>
            <p:nvPr/>
          </p:nvSpPr>
          <p:spPr>
            <a:xfrm>
              <a:off x="185017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45"/>
            <p:cNvSpPr/>
            <p:nvPr/>
          </p:nvSpPr>
          <p:spPr>
            <a:xfrm>
              <a:off x="185017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45"/>
            <p:cNvSpPr/>
            <p:nvPr/>
          </p:nvSpPr>
          <p:spPr>
            <a:xfrm>
              <a:off x="185017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45"/>
            <p:cNvSpPr/>
            <p:nvPr/>
          </p:nvSpPr>
          <p:spPr>
            <a:xfrm>
              <a:off x="1761389"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45"/>
            <p:cNvSpPr/>
            <p:nvPr/>
          </p:nvSpPr>
          <p:spPr>
            <a:xfrm>
              <a:off x="1761389"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45"/>
            <p:cNvSpPr/>
            <p:nvPr/>
          </p:nvSpPr>
          <p:spPr>
            <a:xfrm>
              <a:off x="1761389"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45"/>
            <p:cNvSpPr/>
            <p:nvPr/>
          </p:nvSpPr>
          <p:spPr>
            <a:xfrm>
              <a:off x="87352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45"/>
            <p:cNvSpPr/>
            <p:nvPr/>
          </p:nvSpPr>
          <p:spPr>
            <a:xfrm>
              <a:off x="962315"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45"/>
            <p:cNvSpPr/>
            <p:nvPr/>
          </p:nvSpPr>
          <p:spPr>
            <a:xfrm>
              <a:off x="1051103"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45"/>
            <p:cNvSpPr/>
            <p:nvPr/>
          </p:nvSpPr>
          <p:spPr>
            <a:xfrm>
              <a:off x="1139891"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45"/>
            <p:cNvSpPr/>
            <p:nvPr/>
          </p:nvSpPr>
          <p:spPr>
            <a:xfrm>
              <a:off x="1228679"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45"/>
            <p:cNvSpPr/>
            <p:nvPr/>
          </p:nvSpPr>
          <p:spPr>
            <a:xfrm>
              <a:off x="1317466"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45"/>
            <p:cNvSpPr/>
            <p:nvPr/>
          </p:nvSpPr>
          <p:spPr>
            <a:xfrm>
              <a:off x="87352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45"/>
            <p:cNvSpPr/>
            <p:nvPr/>
          </p:nvSpPr>
          <p:spPr>
            <a:xfrm>
              <a:off x="962315"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45"/>
            <p:cNvSpPr/>
            <p:nvPr/>
          </p:nvSpPr>
          <p:spPr>
            <a:xfrm>
              <a:off x="1051103"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45"/>
            <p:cNvSpPr/>
            <p:nvPr/>
          </p:nvSpPr>
          <p:spPr>
            <a:xfrm>
              <a:off x="1139891"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45"/>
            <p:cNvSpPr/>
            <p:nvPr/>
          </p:nvSpPr>
          <p:spPr>
            <a:xfrm>
              <a:off x="1228679"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45"/>
            <p:cNvSpPr/>
            <p:nvPr/>
          </p:nvSpPr>
          <p:spPr>
            <a:xfrm>
              <a:off x="1317466"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45"/>
            <p:cNvSpPr/>
            <p:nvPr/>
          </p:nvSpPr>
          <p:spPr>
            <a:xfrm>
              <a:off x="87352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45"/>
            <p:cNvSpPr/>
            <p:nvPr/>
          </p:nvSpPr>
          <p:spPr>
            <a:xfrm>
              <a:off x="962315"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45"/>
            <p:cNvSpPr/>
            <p:nvPr/>
          </p:nvSpPr>
          <p:spPr>
            <a:xfrm>
              <a:off x="1051103"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45"/>
            <p:cNvSpPr/>
            <p:nvPr/>
          </p:nvSpPr>
          <p:spPr>
            <a:xfrm>
              <a:off x="1139891"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45"/>
            <p:cNvSpPr/>
            <p:nvPr/>
          </p:nvSpPr>
          <p:spPr>
            <a:xfrm>
              <a:off x="1228679"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45"/>
            <p:cNvSpPr/>
            <p:nvPr/>
          </p:nvSpPr>
          <p:spPr>
            <a:xfrm>
              <a:off x="1317466"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45"/>
            <p:cNvSpPr/>
            <p:nvPr/>
          </p:nvSpPr>
          <p:spPr>
            <a:xfrm>
              <a:off x="1406254"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45"/>
            <p:cNvSpPr/>
            <p:nvPr/>
          </p:nvSpPr>
          <p:spPr>
            <a:xfrm>
              <a:off x="1406254"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45"/>
            <p:cNvSpPr/>
            <p:nvPr/>
          </p:nvSpPr>
          <p:spPr>
            <a:xfrm>
              <a:off x="1406254"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45"/>
            <p:cNvSpPr/>
            <p:nvPr/>
          </p:nvSpPr>
          <p:spPr>
            <a:xfrm>
              <a:off x="1495042"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45"/>
            <p:cNvSpPr/>
            <p:nvPr/>
          </p:nvSpPr>
          <p:spPr>
            <a:xfrm>
              <a:off x="1495042"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45"/>
            <p:cNvSpPr/>
            <p:nvPr/>
          </p:nvSpPr>
          <p:spPr>
            <a:xfrm>
              <a:off x="1495042"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45"/>
            <p:cNvSpPr/>
            <p:nvPr/>
          </p:nvSpPr>
          <p:spPr>
            <a:xfrm>
              <a:off x="158383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45"/>
            <p:cNvSpPr/>
            <p:nvPr/>
          </p:nvSpPr>
          <p:spPr>
            <a:xfrm>
              <a:off x="158383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45"/>
            <p:cNvSpPr/>
            <p:nvPr/>
          </p:nvSpPr>
          <p:spPr>
            <a:xfrm>
              <a:off x="158383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45"/>
            <p:cNvSpPr/>
            <p:nvPr/>
          </p:nvSpPr>
          <p:spPr>
            <a:xfrm>
              <a:off x="167261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45"/>
            <p:cNvSpPr/>
            <p:nvPr/>
          </p:nvSpPr>
          <p:spPr>
            <a:xfrm>
              <a:off x="167261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45"/>
            <p:cNvSpPr/>
            <p:nvPr/>
          </p:nvSpPr>
          <p:spPr>
            <a:xfrm>
              <a:off x="167261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45"/>
            <p:cNvSpPr/>
            <p:nvPr/>
          </p:nvSpPr>
          <p:spPr>
            <a:xfrm>
              <a:off x="78474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45"/>
            <p:cNvSpPr/>
            <p:nvPr/>
          </p:nvSpPr>
          <p:spPr>
            <a:xfrm>
              <a:off x="78474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45"/>
            <p:cNvSpPr/>
            <p:nvPr/>
          </p:nvSpPr>
          <p:spPr>
            <a:xfrm>
              <a:off x="78474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2" name="Google Shape;3142;p45"/>
          <p:cNvSpPr txBox="1"/>
          <p:nvPr>
            <p:ph type="title"/>
          </p:nvPr>
        </p:nvSpPr>
        <p:spPr>
          <a:xfrm>
            <a:off x="720000" y="540000"/>
            <a:ext cx="7704000" cy="564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3" name="Google Shape;3143;p45"/>
          <p:cNvSpPr txBox="1"/>
          <p:nvPr>
            <p:ph idx="1" type="subTitle"/>
          </p:nvPr>
        </p:nvSpPr>
        <p:spPr>
          <a:xfrm>
            <a:off x="1465663" y="25077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4" name="Google Shape;3144;p45"/>
          <p:cNvSpPr txBox="1"/>
          <p:nvPr>
            <p:ph idx="2" type="subTitle"/>
          </p:nvPr>
        </p:nvSpPr>
        <p:spPr>
          <a:xfrm>
            <a:off x="1465663" y="29112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5" name="Google Shape;3145;p45"/>
          <p:cNvSpPr txBox="1"/>
          <p:nvPr>
            <p:ph idx="3" type="subTitle"/>
          </p:nvPr>
        </p:nvSpPr>
        <p:spPr>
          <a:xfrm>
            <a:off x="1465663" y="33147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6" name="Google Shape;3146;p45"/>
          <p:cNvSpPr txBox="1"/>
          <p:nvPr>
            <p:ph idx="4" type="subTitle"/>
          </p:nvPr>
        </p:nvSpPr>
        <p:spPr>
          <a:xfrm>
            <a:off x="5149913" y="25077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7" name="Google Shape;3147;p45"/>
          <p:cNvSpPr txBox="1"/>
          <p:nvPr>
            <p:ph idx="5" type="subTitle"/>
          </p:nvPr>
        </p:nvSpPr>
        <p:spPr>
          <a:xfrm>
            <a:off x="5149913" y="29112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8" name="Google Shape;3148;p45"/>
          <p:cNvSpPr txBox="1"/>
          <p:nvPr>
            <p:ph idx="6" type="subTitle"/>
          </p:nvPr>
        </p:nvSpPr>
        <p:spPr>
          <a:xfrm>
            <a:off x="5149913" y="33147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9" name="Google Shape;3149;p45"/>
          <p:cNvSpPr txBox="1"/>
          <p:nvPr>
            <p:ph idx="7" type="subTitle"/>
          </p:nvPr>
        </p:nvSpPr>
        <p:spPr>
          <a:xfrm>
            <a:off x="1465663" y="37182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50" name="Google Shape;3150;p45"/>
          <p:cNvSpPr txBox="1"/>
          <p:nvPr>
            <p:ph idx="8" type="subTitle"/>
          </p:nvPr>
        </p:nvSpPr>
        <p:spPr>
          <a:xfrm>
            <a:off x="5149913" y="37182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51" name="Google Shape;3151;p45"/>
          <p:cNvSpPr txBox="1"/>
          <p:nvPr>
            <p:ph idx="9" type="subTitle"/>
          </p:nvPr>
        </p:nvSpPr>
        <p:spPr>
          <a:xfrm>
            <a:off x="1465663" y="17007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52" name="Google Shape;3152;p45"/>
          <p:cNvSpPr txBox="1"/>
          <p:nvPr>
            <p:ph idx="13" type="subTitle"/>
          </p:nvPr>
        </p:nvSpPr>
        <p:spPr>
          <a:xfrm>
            <a:off x="1465663" y="21042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53" name="Google Shape;3153;p45"/>
          <p:cNvSpPr txBox="1"/>
          <p:nvPr>
            <p:ph idx="14" type="subTitle"/>
          </p:nvPr>
        </p:nvSpPr>
        <p:spPr>
          <a:xfrm>
            <a:off x="5149913" y="17007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54" name="Google Shape;3154;p45"/>
          <p:cNvSpPr txBox="1"/>
          <p:nvPr>
            <p:ph idx="15" type="subTitle"/>
          </p:nvPr>
        </p:nvSpPr>
        <p:spPr>
          <a:xfrm>
            <a:off x="5149913" y="2104250"/>
            <a:ext cx="29076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55" name="Shape 3155"/>
        <p:cNvGrpSpPr/>
        <p:nvPr/>
      </p:nvGrpSpPr>
      <p:grpSpPr>
        <a:xfrm>
          <a:off x="0" y="0"/>
          <a:ext cx="0" cy="0"/>
          <a:chOff x="0" y="0"/>
          <a:chExt cx="0" cy="0"/>
        </a:xfrm>
      </p:grpSpPr>
      <p:grpSp>
        <p:nvGrpSpPr>
          <p:cNvPr id="3156" name="Google Shape;3156;p46"/>
          <p:cNvGrpSpPr/>
          <p:nvPr/>
        </p:nvGrpSpPr>
        <p:grpSpPr>
          <a:xfrm flipH="1" rot="10800000">
            <a:off x="-1075925" y="-581300"/>
            <a:ext cx="10856857" cy="6458501"/>
            <a:chOff x="-1014250" y="-924075"/>
            <a:chExt cx="10856857" cy="6458501"/>
          </a:xfrm>
        </p:grpSpPr>
        <p:sp>
          <p:nvSpPr>
            <p:cNvPr id="3157" name="Google Shape;3157;p46"/>
            <p:cNvSpPr/>
            <p:nvPr/>
          </p:nvSpPr>
          <p:spPr>
            <a:xfrm>
              <a:off x="5190650" y="-693825"/>
              <a:ext cx="1990597" cy="974098"/>
            </a:xfrm>
            <a:custGeom>
              <a:rect b="b" l="l" r="r" t="t"/>
              <a:pathLst>
                <a:path extrusionOk="0" h="25845" w="52815">
                  <a:moveTo>
                    <a:pt x="16375" y="0"/>
                  </a:moveTo>
                  <a:cubicBezTo>
                    <a:pt x="11695" y="0"/>
                    <a:pt x="7254" y="3229"/>
                    <a:pt x="3763" y="6073"/>
                  </a:cubicBezTo>
                  <a:cubicBezTo>
                    <a:pt x="0" y="9142"/>
                    <a:pt x="168" y="13798"/>
                    <a:pt x="2552" y="17814"/>
                  </a:cubicBezTo>
                  <a:cubicBezTo>
                    <a:pt x="3929" y="20141"/>
                    <a:pt x="5671" y="22400"/>
                    <a:pt x="8128" y="23526"/>
                  </a:cubicBezTo>
                  <a:cubicBezTo>
                    <a:pt x="9637" y="24218"/>
                    <a:pt x="11314" y="24432"/>
                    <a:pt x="12962" y="24628"/>
                  </a:cubicBezTo>
                  <a:cubicBezTo>
                    <a:pt x="18541" y="25295"/>
                    <a:pt x="24190" y="25844"/>
                    <a:pt x="29805" y="25844"/>
                  </a:cubicBezTo>
                  <a:cubicBezTo>
                    <a:pt x="34398" y="25844"/>
                    <a:pt x="38968" y="25477"/>
                    <a:pt x="43460" y="24508"/>
                  </a:cubicBezTo>
                  <a:cubicBezTo>
                    <a:pt x="45588" y="24048"/>
                    <a:pt x="47733" y="23436"/>
                    <a:pt x="49518" y="22189"/>
                  </a:cubicBezTo>
                  <a:cubicBezTo>
                    <a:pt x="51304" y="20945"/>
                    <a:pt x="52692" y="18963"/>
                    <a:pt x="52739" y="16786"/>
                  </a:cubicBezTo>
                  <a:cubicBezTo>
                    <a:pt x="52814" y="13258"/>
                    <a:pt x="49505" y="10576"/>
                    <a:pt x="46204" y="9335"/>
                  </a:cubicBezTo>
                  <a:cubicBezTo>
                    <a:pt x="40195" y="7077"/>
                    <a:pt x="33327" y="7610"/>
                    <a:pt x="27545" y="4818"/>
                  </a:cubicBezTo>
                  <a:cubicBezTo>
                    <a:pt x="24511" y="3353"/>
                    <a:pt x="21856" y="999"/>
                    <a:pt x="18568" y="247"/>
                  </a:cubicBezTo>
                  <a:cubicBezTo>
                    <a:pt x="17833" y="78"/>
                    <a:pt x="17101" y="0"/>
                    <a:pt x="163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46"/>
            <p:cNvSpPr/>
            <p:nvPr/>
          </p:nvSpPr>
          <p:spPr>
            <a:xfrm>
              <a:off x="7405925" y="4195270"/>
              <a:ext cx="965156" cy="816461"/>
            </a:xfrm>
            <a:custGeom>
              <a:rect b="b" l="l" r="r" t="t"/>
              <a:pathLst>
                <a:path extrusionOk="0" h="9889" w="11690">
                  <a:moveTo>
                    <a:pt x="6492" y="0"/>
                  </a:moveTo>
                  <a:cubicBezTo>
                    <a:pt x="4576" y="0"/>
                    <a:pt x="2576" y="887"/>
                    <a:pt x="1433" y="2306"/>
                  </a:cubicBezTo>
                  <a:cubicBezTo>
                    <a:pt x="455" y="3521"/>
                    <a:pt x="0" y="5140"/>
                    <a:pt x="204" y="6684"/>
                  </a:cubicBezTo>
                  <a:cubicBezTo>
                    <a:pt x="285" y="7305"/>
                    <a:pt x="477" y="7934"/>
                    <a:pt x="897" y="8402"/>
                  </a:cubicBezTo>
                  <a:cubicBezTo>
                    <a:pt x="1407" y="8971"/>
                    <a:pt x="2177" y="9228"/>
                    <a:pt x="2922" y="9412"/>
                  </a:cubicBezTo>
                  <a:cubicBezTo>
                    <a:pt x="4072" y="9691"/>
                    <a:pt x="5252" y="9850"/>
                    <a:pt x="6435" y="9883"/>
                  </a:cubicBezTo>
                  <a:cubicBezTo>
                    <a:pt x="6551" y="9886"/>
                    <a:pt x="6668" y="9888"/>
                    <a:pt x="6785" y="9888"/>
                  </a:cubicBezTo>
                  <a:cubicBezTo>
                    <a:pt x="7648" y="9888"/>
                    <a:pt x="8525" y="9784"/>
                    <a:pt x="9275" y="9371"/>
                  </a:cubicBezTo>
                  <a:cubicBezTo>
                    <a:pt x="10318" y="8796"/>
                    <a:pt x="10982" y="7685"/>
                    <a:pt x="11268" y="6529"/>
                  </a:cubicBezTo>
                  <a:cubicBezTo>
                    <a:pt x="11690" y="4830"/>
                    <a:pt x="11352" y="2916"/>
                    <a:pt x="10213" y="1585"/>
                  </a:cubicBezTo>
                  <a:cubicBezTo>
                    <a:pt x="9571" y="832"/>
                    <a:pt x="8728" y="370"/>
                    <a:pt x="7807" y="150"/>
                  </a:cubicBezTo>
                  <a:cubicBezTo>
                    <a:pt x="7381" y="49"/>
                    <a:pt x="6939" y="0"/>
                    <a:pt x="64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46"/>
            <p:cNvSpPr/>
            <p:nvPr/>
          </p:nvSpPr>
          <p:spPr>
            <a:xfrm>
              <a:off x="8321605" y="4201132"/>
              <a:ext cx="236872" cy="192701"/>
            </a:xfrm>
            <a:custGeom>
              <a:rect b="b" l="l" r="r" t="t"/>
              <a:pathLst>
                <a:path extrusionOk="0" h="2334" w="2869">
                  <a:moveTo>
                    <a:pt x="1489" y="0"/>
                  </a:moveTo>
                  <a:cubicBezTo>
                    <a:pt x="1031" y="0"/>
                    <a:pt x="587" y="190"/>
                    <a:pt x="392" y="608"/>
                  </a:cubicBezTo>
                  <a:cubicBezTo>
                    <a:pt x="0" y="1447"/>
                    <a:pt x="602" y="2334"/>
                    <a:pt x="1493" y="2334"/>
                  </a:cubicBezTo>
                  <a:cubicBezTo>
                    <a:pt x="1511" y="2334"/>
                    <a:pt x="1529" y="2333"/>
                    <a:pt x="1548" y="2333"/>
                  </a:cubicBezTo>
                  <a:cubicBezTo>
                    <a:pt x="2206" y="2305"/>
                    <a:pt x="2851" y="1769"/>
                    <a:pt x="2860" y="1107"/>
                  </a:cubicBezTo>
                  <a:cubicBezTo>
                    <a:pt x="2868" y="410"/>
                    <a:pt x="2163" y="0"/>
                    <a:pt x="1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46"/>
            <p:cNvSpPr/>
            <p:nvPr/>
          </p:nvSpPr>
          <p:spPr>
            <a:xfrm>
              <a:off x="575575" y="2541825"/>
              <a:ext cx="116375" cy="96850"/>
            </a:xfrm>
            <a:custGeom>
              <a:rect b="b" l="l" r="r" t="t"/>
              <a:pathLst>
                <a:path extrusionOk="0" h="3874" w="4655">
                  <a:moveTo>
                    <a:pt x="1876" y="0"/>
                  </a:moveTo>
                  <a:cubicBezTo>
                    <a:pt x="1658" y="0"/>
                    <a:pt x="1447" y="21"/>
                    <a:pt x="1254" y="60"/>
                  </a:cubicBezTo>
                  <a:cubicBezTo>
                    <a:pt x="624" y="189"/>
                    <a:pt x="1" y="471"/>
                    <a:pt x="104" y="1234"/>
                  </a:cubicBezTo>
                  <a:cubicBezTo>
                    <a:pt x="162" y="1659"/>
                    <a:pt x="422" y="2026"/>
                    <a:pt x="674" y="2369"/>
                  </a:cubicBezTo>
                  <a:cubicBezTo>
                    <a:pt x="1119" y="2978"/>
                    <a:pt x="1482" y="3873"/>
                    <a:pt x="2329" y="3873"/>
                  </a:cubicBezTo>
                  <a:cubicBezTo>
                    <a:pt x="2339" y="3873"/>
                    <a:pt x="2350" y="3873"/>
                    <a:pt x="2360" y="3873"/>
                  </a:cubicBezTo>
                  <a:cubicBezTo>
                    <a:pt x="3066" y="3858"/>
                    <a:pt x="3736" y="3303"/>
                    <a:pt x="4093" y="2730"/>
                  </a:cubicBezTo>
                  <a:cubicBezTo>
                    <a:pt x="4209" y="2545"/>
                    <a:pt x="4292" y="2351"/>
                    <a:pt x="4331" y="2164"/>
                  </a:cubicBezTo>
                  <a:cubicBezTo>
                    <a:pt x="4654" y="674"/>
                    <a:pt x="3140" y="0"/>
                    <a:pt x="18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46"/>
            <p:cNvSpPr/>
            <p:nvPr/>
          </p:nvSpPr>
          <p:spPr>
            <a:xfrm>
              <a:off x="-880075" y="-924075"/>
              <a:ext cx="2573100" cy="2668500"/>
            </a:xfrm>
            <a:custGeom>
              <a:rect b="b" l="l" r="r" t="t"/>
              <a:pathLst>
                <a:path extrusionOk="0" h="106740" w="102924">
                  <a:moveTo>
                    <a:pt x="59886" y="1"/>
                  </a:moveTo>
                  <a:cubicBezTo>
                    <a:pt x="55848" y="1"/>
                    <a:pt x="51817" y="886"/>
                    <a:pt x="48323" y="2740"/>
                  </a:cubicBezTo>
                  <a:cubicBezTo>
                    <a:pt x="39634" y="7349"/>
                    <a:pt x="39644" y="14701"/>
                    <a:pt x="38283" y="23384"/>
                  </a:cubicBezTo>
                  <a:cubicBezTo>
                    <a:pt x="37227" y="30128"/>
                    <a:pt x="33264" y="37058"/>
                    <a:pt x="27052" y="40233"/>
                  </a:cubicBezTo>
                  <a:cubicBezTo>
                    <a:pt x="19968" y="43849"/>
                    <a:pt x="8700" y="48342"/>
                    <a:pt x="6745" y="57037"/>
                  </a:cubicBezTo>
                  <a:cubicBezTo>
                    <a:pt x="6228" y="59342"/>
                    <a:pt x="6657" y="61704"/>
                    <a:pt x="6028" y="64004"/>
                  </a:cubicBezTo>
                  <a:cubicBezTo>
                    <a:pt x="5383" y="66356"/>
                    <a:pt x="3275" y="68223"/>
                    <a:pt x="2274" y="70485"/>
                  </a:cubicBezTo>
                  <a:cubicBezTo>
                    <a:pt x="1256" y="72789"/>
                    <a:pt x="664" y="75289"/>
                    <a:pt x="570" y="77807"/>
                  </a:cubicBezTo>
                  <a:cubicBezTo>
                    <a:pt x="0" y="92886"/>
                    <a:pt x="15837" y="102490"/>
                    <a:pt x="28884" y="104967"/>
                  </a:cubicBezTo>
                  <a:cubicBezTo>
                    <a:pt x="29701" y="105121"/>
                    <a:pt x="30524" y="105271"/>
                    <a:pt x="31353" y="105406"/>
                  </a:cubicBezTo>
                  <a:cubicBezTo>
                    <a:pt x="36436" y="106246"/>
                    <a:pt x="41752" y="106739"/>
                    <a:pt x="46985" y="106739"/>
                  </a:cubicBezTo>
                  <a:cubicBezTo>
                    <a:pt x="49842" y="106739"/>
                    <a:pt x="52675" y="106592"/>
                    <a:pt x="55431" y="106275"/>
                  </a:cubicBezTo>
                  <a:cubicBezTo>
                    <a:pt x="66647" y="104980"/>
                    <a:pt x="77398" y="100434"/>
                    <a:pt x="85968" y="93052"/>
                  </a:cubicBezTo>
                  <a:cubicBezTo>
                    <a:pt x="90936" y="88772"/>
                    <a:pt x="95224" y="83615"/>
                    <a:pt x="98026" y="77685"/>
                  </a:cubicBezTo>
                  <a:cubicBezTo>
                    <a:pt x="102336" y="68560"/>
                    <a:pt x="102924" y="57959"/>
                    <a:pt x="100923" y="48069"/>
                  </a:cubicBezTo>
                  <a:cubicBezTo>
                    <a:pt x="98924" y="38180"/>
                    <a:pt x="94473" y="28926"/>
                    <a:pt x="89108" y="20379"/>
                  </a:cubicBezTo>
                  <a:cubicBezTo>
                    <a:pt x="84511" y="13057"/>
                    <a:pt x="78880" y="5900"/>
                    <a:pt x="71000" y="2342"/>
                  </a:cubicBezTo>
                  <a:cubicBezTo>
                    <a:pt x="67593" y="805"/>
                    <a:pt x="63736" y="1"/>
                    <a:pt x="59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46"/>
            <p:cNvSpPr/>
            <p:nvPr/>
          </p:nvSpPr>
          <p:spPr>
            <a:xfrm>
              <a:off x="534075" y="2081475"/>
              <a:ext cx="371850" cy="522300"/>
            </a:xfrm>
            <a:custGeom>
              <a:rect b="b" l="l" r="r" t="t"/>
              <a:pathLst>
                <a:path extrusionOk="0" h="20892" w="14874">
                  <a:moveTo>
                    <a:pt x="6651" y="0"/>
                  </a:moveTo>
                  <a:cubicBezTo>
                    <a:pt x="5334" y="0"/>
                    <a:pt x="4001" y="425"/>
                    <a:pt x="2951" y="1228"/>
                  </a:cubicBezTo>
                  <a:cubicBezTo>
                    <a:pt x="949" y="2761"/>
                    <a:pt x="0" y="5451"/>
                    <a:pt x="302" y="7957"/>
                  </a:cubicBezTo>
                  <a:cubicBezTo>
                    <a:pt x="681" y="11113"/>
                    <a:pt x="2785" y="13776"/>
                    <a:pt x="4993" y="16061"/>
                  </a:cubicBezTo>
                  <a:cubicBezTo>
                    <a:pt x="6418" y="17539"/>
                    <a:pt x="9415" y="20891"/>
                    <a:pt x="11788" y="20891"/>
                  </a:cubicBezTo>
                  <a:cubicBezTo>
                    <a:pt x="12629" y="20891"/>
                    <a:pt x="13391" y="20470"/>
                    <a:pt x="13977" y="19395"/>
                  </a:cubicBezTo>
                  <a:cubicBezTo>
                    <a:pt x="14874" y="17749"/>
                    <a:pt x="14125" y="16144"/>
                    <a:pt x="13718" y="14543"/>
                  </a:cubicBezTo>
                  <a:cubicBezTo>
                    <a:pt x="13091" y="12084"/>
                    <a:pt x="12944" y="9756"/>
                    <a:pt x="12696" y="7230"/>
                  </a:cubicBezTo>
                  <a:cubicBezTo>
                    <a:pt x="12472" y="4939"/>
                    <a:pt x="11797" y="2506"/>
                    <a:pt x="9983" y="1091"/>
                  </a:cubicBezTo>
                  <a:cubicBezTo>
                    <a:pt x="9035" y="352"/>
                    <a:pt x="7850" y="0"/>
                    <a:pt x="66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46"/>
            <p:cNvSpPr/>
            <p:nvPr/>
          </p:nvSpPr>
          <p:spPr>
            <a:xfrm flipH="1" rot="3192206">
              <a:off x="-1145304" y="3310873"/>
              <a:ext cx="3103577" cy="1226950"/>
            </a:xfrm>
            <a:custGeom>
              <a:rect b="b" l="l" r="r" t="t"/>
              <a:pathLst>
                <a:path extrusionOk="0" h="49076" w="124138">
                  <a:moveTo>
                    <a:pt x="124106" y="1"/>
                  </a:moveTo>
                  <a:lnTo>
                    <a:pt x="123857" y="2"/>
                  </a:lnTo>
                  <a:cubicBezTo>
                    <a:pt x="123886" y="4910"/>
                    <a:pt x="120994" y="9749"/>
                    <a:pt x="116660" y="12049"/>
                  </a:cubicBezTo>
                  <a:cubicBezTo>
                    <a:pt x="115776" y="12519"/>
                    <a:pt x="114824" y="12894"/>
                    <a:pt x="113903" y="13260"/>
                  </a:cubicBezTo>
                  <a:cubicBezTo>
                    <a:pt x="113005" y="13617"/>
                    <a:pt x="112073" y="13983"/>
                    <a:pt x="111200" y="14442"/>
                  </a:cubicBezTo>
                  <a:cubicBezTo>
                    <a:pt x="105054" y="17652"/>
                    <a:pt x="103273" y="23996"/>
                    <a:pt x="101554" y="30133"/>
                  </a:cubicBezTo>
                  <a:cubicBezTo>
                    <a:pt x="99950" y="35855"/>
                    <a:pt x="98290" y="41772"/>
                    <a:pt x="93127" y="45291"/>
                  </a:cubicBezTo>
                  <a:cubicBezTo>
                    <a:pt x="89656" y="47655"/>
                    <a:pt x="86237" y="48835"/>
                    <a:pt x="82815" y="48835"/>
                  </a:cubicBezTo>
                  <a:cubicBezTo>
                    <a:pt x="79912" y="48835"/>
                    <a:pt x="77007" y="47985"/>
                    <a:pt x="74066" y="46286"/>
                  </a:cubicBezTo>
                  <a:cubicBezTo>
                    <a:pt x="68472" y="43055"/>
                    <a:pt x="63532" y="37229"/>
                    <a:pt x="59170" y="32085"/>
                  </a:cubicBezTo>
                  <a:cubicBezTo>
                    <a:pt x="58088" y="30809"/>
                    <a:pt x="57064" y="29606"/>
                    <a:pt x="56052" y="28457"/>
                  </a:cubicBezTo>
                  <a:cubicBezTo>
                    <a:pt x="48334" y="19719"/>
                    <a:pt x="39183" y="14551"/>
                    <a:pt x="28856" y="13095"/>
                  </a:cubicBezTo>
                  <a:cubicBezTo>
                    <a:pt x="27553" y="12913"/>
                    <a:pt x="26235" y="12822"/>
                    <a:pt x="24911" y="12822"/>
                  </a:cubicBezTo>
                  <a:cubicBezTo>
                    <a:pt x="20841" y="12822"/>
                    <a:pt x="16716" y="13681"/>
                    <a:pt x="12796" y="15366"/>
                  </a:cubicBezTo>
                  <a:cubicBezTo>
                    <a:pt x="7637" y="17581"/>
                    <a:pt x="3212" y="21054"/>
                    <a:pt x="0" y="25408"/>
                  </a:cubicBezTo>
                  <a:lnTo>
                    <a:pt x="202" y="25556"/>
                  </a:lnTo>
                  <a:cubicBezTo>
                    <a:pt x="5919" y="17807"/>
                    <a:pt x="15517" y="13077"/>
                    <a:pt x="24981" y="13077"/>
                  </a:cubicBezTo>
                  <a:cubicBezTo>
                    <a:pt x="26267" y="13077"/>
                    <a:pt x="27550" y="13164"/>
                    <a:pt x="28821" y="13343"/>
                  </a:cubicBezTo>
                  <a:cubicBezTo>
                    <a:pt x="39089" y="14787"/>
                    <a:pt x="48186" y="19928"/>
                    <a:pt x="55864" y="28622"/>
                  </a:cubicBezTo>
                  <a:cubicBezTo>
                    <a:pt x="56877" y="29765"/>
                    <a:pt x="57898" y="30970"/>
                    <a:pt x="58979" y="32246"/>
                  </a:cubicBezTo>
                  <a:cubicBezTo>
                    <a:pt x="65520" y="39958"/>
                    <a:pt x="73250" y="49076"/>
                    <a:pt x="82825" y="49076"/>
                  </a:cubicBezTo>
                  <a:cubicBezTo>
                    <a:pt x="82826" y="49076"/>
                    <a:pt x="82827" y="49076"/>
                    <a:pt x="82828" y="49076"/>
                  </a:cubicBezTo>
                  <a:cubicBezTo>
                    <a:pt x="86084" y="49074"/>
                    <a:pt x="89559" y="48018"/>
                    <a:pt x="93266" y="45494"/>
                  </a:cubicBezTo>
                  <a:cubicBezTo>
                    <a:pt x="98506" y="41924"/>
                    <a:pt x="100180" y="35964"/>
                    <a:pt x="101794" y="30197"/>
                  </a:cubicBezTo>
                  <a:cubicBezTo>
                    <a:pt x="103578" y="23833"/>
                    <a:pt x="105265" y="17820"/>
                    <a:pt x="111315" y="14662"/>
                  </a:cubicBezTo>
                  <a:cubicBezTo>
                    <a:pt x="112176" y="14210"/>
                    <a:pt x="113101" y="13844"/>
                    <a:pt x="113996" y="13491"/>
                  </a:cubicBezTo>
                  <a:cubicBezTo>
                    <a:pt x="114922" y="13123"/>
                    <a:pt x="115882" y="12744"/>
                    <a:pt x="116779" y="12269"/>
                  </a:cubicBezTo>
                  <a:cubicBezTo>
                    <a:pt x="121194" y="9928"/>
                    <a:pt x="124138" y="4997"/>
                    <a:pt x="124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46"/>
            <p:cNvSpPr/>
            <p:nvPr/>
          </p:nvSpPr>
          <p:spPr>
            <a:xfrm>
              <a:off x="7988975" y="1814613"/>
              <a:ext cx="1853632" cy="2023131"/>
            </a:xfrm>
            <a:custGeom>
              <a:rect b="b" l="l" r="r" t="t"/>
              <a:pathLst>
                <a:path extrusionOk="0" h="30019" w="27504">
                  <a:moveTo>
                    <a:pt x="12111" y="0"/>
                  </a:moveTo>
                  <a:cubicBezTo>
                    <a:pt x="11000" y="0"/>
                    <a:pt x="9863" y="292"/>
                    <a:pt x="8793" y="877"/>
                  </a:cubicBezTo>
                  <a:cubicBezTo>
                    <a:pt x="7511" y="1578"/>
                    <a:pt x="6715" y="2780"/>
                    <a:pt x="6402" y="4181"/>
                  </a:cubicBezTo>
                  <a:cubicBezTo>
                    <a:pt x="5143" y="9849"/>
                    <a:pt x="1" y="16618"/>
                    <a:pt x="3240" y="22241"/>
                  </a:cubicBezTo>
                  <a:cubicBezTo>
                    <a:pt x="5203" y="25648"/>
                    <a:pt x="9419" y="30018"/>
                    <a:pt x="13735" y="30018"/>
                  </a:cubicBezTo>
                  <a:cubicBezTo>
                    <a:pt x="13810" y="30018"/>
                    <a:pt x="13885" y="30017"/>
                    <a:pt x="13961" y="30014"/>
                  </a:cubicBezTo>
                  <a:cubicBezTo>
                    <a:pt x="16307" y="29931"/>
                    <a:pt x="18646" y="29580"/>
                    <a:pt x="20913" y="28969"/>
                  </a:cubicBezTo>
                  <a:cubicBezTo>
                    <a:pt x="22783" y="28468"/>
                    <a:pt x="24772" y="27647"/>
                    <a:pt x="25645" y="25919"/>
                  </a:cubicBezTo>
                  <a:cubicBezTo>
                    <a:pt x="27503" y="22241"/>
                    <a:pt x="24741" y="19168"/>
                    <a:pt x="22193" y="16100"/>
                  </a:cubicBezTo>
                  <a:cubicBezTo>
                    <a:pt x="20675" y="14271"/>
                    <a:pt x="19231" y="12448"/>
                    <a:pt x="18887" y="10499"/>
                  </a:cubicBezTo>
                  <a:cubicBezTo>
                    <a:pt x="18388" y="7678"/>
                    <a:pt x="18911" y="4803"/>
                    <a:pt x="16979" y="2388"/>
                  </a:cubicBezTo>
                  <a:cubicBezTo>
                    <a:pt x="15706" y="796"/>
                    <a:pt x="13944" y="0"/>
                    <a:pt x="121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46"/>
            <p:cNvSpPr/>
            <p:nvPr/>
          </p:nvSpPr>
          <p:spPr>
            <a:xfrm rot="5544774">
              <a:off x="7596689" y="-350795"/>
              <a:ext cx="1748977" cy="1781601"/>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6" name="Google Shape;3166;p46"/>
          <p:cNvSpPr txBox="1"/>
          <p:nvPr>
            <p:ph type="title"/>
          </p:nvPr>
        </p:nvSpPr>
        <p:spPr>
          <a:xfrm>
            <a:off x="2096550" y="1053600"/>
            <a:ext cx="4950900" cy="25293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75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67" name="Google Shape;3167;p46"/>
          <p:cNvSpPr txBox="1"/>
          <p:nvPr>
            <p:ph idx="1" type="subTitle"/>
          </p:nvPr>
        </p:nvSpPr>
        <p:spPr>
          <a:xfrm>
            <a:off x="2096700" y="3582900"/>
            <a:ext cx="4950900" cy="50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160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68" name="Shape 3168"/>
        <p:cNvGrpSpPr/>
        <p:nvPr/>
      </p:nvGrpSpPr>
      <p:grpSpPr>
        <a:xfrm>
          <a:off x="0" y="0"/>
          <a:ext cx="0" cy="0"/>
          <a:chOff x="0" y="0"/>
          <a:chExt cx="0" cy="0"/>
        </a:xfrm>
      </p:grpSpPr>
      <p:sp>
        <p:nvSpPr>
          <p:cNvPr id="3169" name="Google Shape;3169;p47"/>
          <p:cNvSpPr txBox="1"/>
          <p:nvPr>
            <p:ph type="title"/>
          </p:nvPr>
        </p:nvSpPr>
        <p:spPr>
          <a:xfrm>
            <a:off x="2132425" y="1159150"/>
            <a:ext cx="4879200" cy="245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70" name="Google Shape;3170;p47"/>
          <p:cNvSpPr txBox="1"/>
          <p:nvPr>
            <p:ph idx="1" type="subTitle"/>
          </p:nvPr>
        </p:nvSpPr>
        <p:spPr>
          <a:xfrm>
            <a:off x="2132375" y="3500450"/>
            <a:ext cx="4879200" cy="4839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3171" name="Google Shape;3171;p47"/>
          <p:cNvGrpSpPr/>
          <p:nvPr/>
        </p:nvGrpSpPr>
        <p:grpSpPr>
          <a:xfrm flipH="1" rot="10800000">
            <a:off x="-839422" y="-1085620"/>
            <a:ext cx="10059436" cy="7096482"/>
            <a:chOff x="-839422" y="-853970"/>
            <a:chExt cx="10059436" cy="7096482"/>
          </a:xfrm>
        </p:grpSpPr>
        <p:sp>
          <p:nvSpPr>
            <p:cNvPr id="3172" name="Google Shape;3172;p47"/>
            <p:cNvSpPr/>
            <p:nvPr/>
          </p:nvSpPr>
          <p:spPr>
            <a:xfrm>
              <a:off x="7838850" y="-50407"/>
              <a:ext cx="1381164" cy="1063749"/>
            </a:xfrm>
            <a:custGeom>
              <a:rect b="b" l="l" r="r" t="t"/>
              <a:pathLst>
                <a:path extrusionOk="0" h="31437" w="5144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47"/>
            <p:cNvSpPr/>
            <p:nvPr/>
          </p:nvSpPr>
          <p:spPr>
            <a:xfrm rot="-5400000">
              <a:off x="-335098" y="335106"/>
              <a:ext cx="1181851" cy="511642"/>
            </a:xfrm>
            <a:custGeom>
              <a:rect b="b" l="l" r="r" t="t"/>
              <a:pathLst>
                <a:path extrusionOk="0" h="6847" w="15816">
                  <a:moveTo>
                    <a:pt x="0" y="0"/>
                  </a:moveTo>
                  <a:cubicBezTo>
                    <a:pt x="1127" y="3927"/>
                    <a:pt x="5286" y="6846"/>
                    <a:pt x="10251" y="6846"/>
                  </a:cubicBezTo>
                  <a:cubicBezTo>
                    <a:pt x="12292" y="6846"/>
                    <a:pt x="14199" y="6352"/>
                    <a:pt x="15815" y="5495"/>
                  </a:cubicBezTo>
                  <a:lnTo>
                    <a:pt x="1581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47"/>
            <p:cNvSpPr/>
            <p:nvPr/>
          </p:nvSpPr>
          <p:spPr>
            <a:xfrm rot="2700000">
              <a:off x="-437688" y="3858749"/>
              <a:ext cx="1999546" cy="1964513"/>
            </a:xfrm>
            <a:custGeom>
              <a:rect b="b" l="l" r="r" t="t"/>
              <a:pathLst>
                <a:path extrusionOk="0" h="43570" w="49385">
                  <a:moveTo>
                    <a:pt x="39467" y="1"/>
                  </a:moveTo>
                  <a:cubicBezTo>
                    <a:pt x="37216" y="1"/>
                    <a:pt x="35049" y="462"/>
                    <a:pt x="32886" y="989"/>
                  </a:cubicBezTo>
                  <a:cubicBezTo>
                    <a:pt x="30056" y="1680"/>
                    <a:pt x="27233" y="2367"/>
                    <a:pt x="24304" y="2517"/>
                  </a:cubicBezTo>
                  <a:cubicBezTo>
                    <a:pt x="22006" y="2636"/>
                    <a:pt x="19704" y="2696"/>
                    <a:pt x="17420" y="3038"/>
                  </a:cubicBezTo>
                  <a:cubicBezTo>
                    <a:pt x="10296" y="4107"/>
                    <a:pt x="5152" y="8009"/>
                    <a:pt x="1509" y="14060"/>
                  </a:cubicBezTo>
                  <a:cubicBezTo>
                    <a:pt x="526" y="15694"/>
                    <a:pt x="1" y="17481"/>
                    <a:pt x="300" y="19434"/>
                  </a:cubicBezTo>
                  <a:cubicBezTo>
                    <a:pt x="582" y="21273"/>
                    <a:pt x="559" y="23123"/>
                    <a:pt x="413" y="24966"/>
                  </a:cubicBezTo>
                  <a:cubicBezTo>
                    <a:pt x="270" y="26727"/>
                    <a:pt x="366" y="28453"/>
                    <a:pt x="725" y="30174"/>
                  </a:cubicBezTo>
                  <a:cubicBezTo>
                    <a:pt x="1246" y="32681"/>
                    <a:pt x="2558" y="34809"/>
                    <a:pt x="3873" y="36952"/>
                  </a:cubicBezTo>
                  <a:cubicBezTo>
                    <a:pt x="4976" y="38752"/>
                    <a:pt x="6421" y="40140"/>
                    <a:pt x="8303" y="41096"/>
                  </a:cubicBezTo>
                  <a:cubicBezTo>
                    <a:pt x="11574" y="42760"/>
                    <a:pt x="15028" y="43569"/>
                    <a:pt x="18163" y="43569"/>
                  </a:cubicBezTo>
                  <a:cubicBezTo>
                    <a:pt x="18346" y="43569"/>
                    <a:pt x="18528" y="43566"/>
                    <a:pt x="18708" y="43561"/>
                  </a:cubicBezTo>
                  <a:cubicBezTo>
                    <a:pt x="18874" y="43564"/>
                    <a:pt x="19039" y="43565"/>
                    <a:pt x="19203" y="43565"/>
                  </a:cubicBezTo>
                  <a:cubicBezTo>
                    <a:pt x="23825" y="43565"/>
                    <a:pt x="27699" y="42455"/>
                    <a:pt x="31560" y="41253"/>
                  </a:cubicBezTo>
                  <a:cubicBezTo>
                    <a:pt x="35217" y="40107"/>
                    <a:pt x="38243" y="38037"/>
                    <a:pt x="40703" y="35112"/>
                  </a:cubicBezTo>
                  <a:cubicBezTo>
                    <a:pt x="44147" y="31011"/>
                    <a:pt x="46581" y="26425"/>
                    <a:pt x="47747" y="21151"/>
                  </a:cubicBezTo>
                  <a:cubicBezTo>
                    <a:pt x="48670" y="16983"/>
                    <a:pt x="49384" y="12825"/>
                    <a:pt x="48986" y="8534"/>
                  </a:cubicBezTo>
                  <a:cubicBezTo>
                    <a:pt x="48554" y="3931"/>
                    <a:pt x="44333" y="62"/>
                    <a:pt x="39700" y="3"/>
                  </a:cubicBezTo>
                  <a:cubicBezTo>
                    <a:pt x="39622" y="2"/>
                    <a:pt x="39545" y="1"/>
                    <a:pt x="394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47"/>
            <p:cNvSpPr/>
            <p:nvPr/>
          </p:nvSpPr>
          <p:spPr>
            <a:xfrm rot="1513357">
              <a:off x="627935" y="891031"/>
              <a:ext cx="235164" cy="271749"/>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76" name="Google Shape;3176;p47"/>
            <p:cNvGrpSpPr/>
            <p:nvPr/>
          </p:nvGrpSpPr>
          <p:grpSpPr>
            <a:xfrm rot="6103998">
              <a:off x="7169555" y="3945872"/>
              <a:ext cx="1738111" cy="1315249"/>
              <a:chOff x="365800" y="4214437"/>
              <a:chExt cx="4336883" cy="3281771"/>
            </a:xfrm>
          </p:grpSpPr>
          <p:sp>
            <p:nvSpPr>
              <p:cNvPr id="3177" name="Google Shape;3177;p47"/>
              <p:cNvSpPr/>
              <p:nvPr/>
            </p:nvSpPr>
            <p:spPr>
              <a:xfrm rot="2700000">
                <a:off x="1094547" y="4463877"/>
                <a:ext cx="1301111" cy="1437882"/>
              </a:xfrm>
              <a:custGeom>
                <a:rect b="b" l="l" r="r" t="t"/>
                <a:pathLst>
                  <a:path extrusionOk="0" h="9262" w="8381">
                    <a:moveTo>
                      <a:pt x="4431" y="0"/>
                    </a:moveTo>
                    <a:cubicBezTo>
                      <a:pt x="4060" y="0"/>
                      <a:pt x="3680" y="67"/>
                      <a:pt x="3302" y="203"/>
                    </a:cubicBezTo>
                    <a:cubicBezTo>
                      <a:pt x="2213" y="598"/>
                      <a:pt x="1645" y="1452"/>
                      <a:pt x="1256" y="2468"/>
                    </a:cubicBezTo>
                    <a:cubicBezTo>
                      <a:pt x="1113" y="2843"/>
                      <a:pt x="941" y="3195"/>
                      <a:pt x="705" y="3520"/>
                    </a:cubicBezTo>
                    <a:cubicBezTo>
                      <a:pt x="151" y="4285"/>
                      <a:pt x="1" y="5128"/>
                      <a:pt x="214" y="6044"/>
                    </a:cubicBezTo>
                    <a:cubicBezTo>
                      <a:pt x="609" y="7752"/>
                      <a:pt x="2004" y="8960"/>
                      <a:pt x="3857" y="9219"/>
                    </a:cubicBezTo>
                    <a:cubicBezTo>
                      <a:pt x="4055" y="9247"/>
                      <a:pt x="4251" y="9262"/>
                      <a:pt x="4443" y="9262"/>
                    </a:cubicBezTo>
                    <a:cubicBezTo>
                      <a:pt x="5009" y="9262"/>
                      <a:pt x="5547" y="9133"/>
                      <a:pt x="6065" y="8831"/>
                    </a:cubicBezTo>
                    <a:cubicBezTo>
                      <a:pt x="7675" y="7897"/>
                      <a:pt x="8360" y="6466"/>
                      <a:pt x="8363" y="4909"/>
                    </a:cubicBezTo>
                    <a:cubicBezTo>
                      <a:pt x="8380" y="3919"/>
                      <a:pt x="8253" y="3218"/>
                      <a:pt x="7825" y="2600"/>
                    </a:cubicBezTo>
                    <a:cubicBezTo>
                      <a:pt x="7507" y="2145"/>
                      <a:pt x="7191" y="1691"/>
                      <a:pt x="6859" y="1245"/>
                    </a:cubicBezTo>
                    <a:cubicBezTo>
                      <a:pt x="6249" y="430"/>
                      <a:pt x="5372" y="0"/>
                      <a:pt x="44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78" name="Google Shape;3178;p47"/>
              <p:cNvGrpSpPr/>
              <p:nvPr/>
            </p:nvGrpSpPr>
            <p:grpSpPr>
              <a:xfrm rot="1513453">
                <a:off x="639078" y="5031218"/>
                <a:ext cx="3882251" cy="1719749"/>
                <a:chOff x="-1207072" y="4254396"/>
                <a:chExt cx="1379987" cy="611303"/>
              </a:xfrm>
            </p:grpSpPr>
            <p:sp>
              <p:nvSpPr>
                <p:cNvPr id="3179" name="Google Shape;3179;p47"/>
                <p:cNvSpPr/>
                <p:nvPr/>
              </p:nvSpPr>
              <p:spPr>
                <a:xfrm>
                  <a:off x="-160216" y="4791396"/>
                  <a:ext cx="64298" cy="74303"/>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47"/>
                <p:cNvSpPr/>
                <p:nvPr/>
              </p:nvSpPr>
              <p:spPr>
                <a:xfrm>
                  <a:off x="-551519" y="4545246"/>
                  <a:ext cx="46469" cy="59130"/>
                </a:xfrm>
                <a:custGeom>
                  <a:rect b="b" l="l" r="r" t="t"/>
                  <a:pathLst>
                    <a:path extrusionOk="0" h="1247" w="980">
                      <a:moveTo>
                        <a:pt x="543" y="1"/>
                      </a:moveTo>
                      <a:cubicBezTo>
                        <a:pt x="216" y="1"/>
                        <a:pt x="55" y="205"/>
                        <a:pt x="0" y="533"/>
                      </a:cubicBezTo>
                      <a:cubicBezTo>
                        <a:pt x="83" y="809"/>
                        <a:pt x="60" y="1157"/>
                        <a:pt x="446" y="1243"/>
                      </a:cubicBezTo>
                      <a:cubicBezTo>
                        <a:pt x="455" y="1245"/>
                        <a:pt x="465" y="1246"/>
                        <a:pt x="474" y="1246"/>
                      </a:cubicBezTo>
                      <a:cubicBezTo>
                        <a:pt x="683" y="1246"/>
                        <a:pt x="980" y="776"/>
                        <a:pt x="977" y="443"/>
                      </a:cubicBezTo>
                      <a:cubicBezTo>
                        <a:pt x="977" y="180"/>
                        <a:pt x="844" y="15"/>
                        <a:pt x="575" y="1"/>
                      </a:cubicBezTo>
                      <a:cubicBezTo>
                        <a:pt x="564" y="1"/>
                        <a:pt x="553" y="1"/>
                        <a:pt x="5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47"/>
                <p:cNvSpPr/>
                <p:nvPr/>
              </p:nvSpPr>
              <p:spPr>
                <a:xfrm>
                  <a:off x="-1207072" y="4254396"/>
                  <a:ext cx="43387" cy="44620"/>
                </a:xfrm>
                <a:custGeom>
                  <a:rect b="b" l="l" r="r" t="t"/>
                  <a:pathLst>
                    <a:path extrusionOk="0" h="941" w="915">
                      <a:moveTo>
                        <a:pt x="412" y="1"/>
                      </a:moveTo>
                      <a:cubicBezTo>
                        <a:pt x="136" y="1"/>
                        <a:pt x="4" y="186"/>
                        <a:pt x="1" y="489"/>
                      </a:cubicBezTo>
                      <a:cubicBezTo>
                        <a:pt x="17" y="765"/>
                        <a:pt x="174" y="938"/>
                        <a:pt x="476" y="941"/>
                      </a:cubicBezTo>
                      <a:cubicBezTo>
                        <a:pt x="768" y="941"/>
                        <a:pt x="914" y="775"/>
                        <a:pt x="905" y="486"/>
                      </a:cubicBezTo>
                      <a:cubicBezTo>
                        <a:pt x="894" y="187"/>
                        <a:pt x="721" y="7"/>
                        <a:pt x="426" y="1"/>
                      </a:cubicBezTo>
                      <a:cubicBezTo>
                        <a:pt x="422" y="1"/>
                        <a:pt x="417" y="1"/>
                        <a:pt x="4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47"/>
                <p:cNvSpPr/>
                <p:nvPr/>
              </p:nvSpPr>
              <p:spPr>
                <a:xfrm>
                  <a:off x="-595937" y="4647767"/>
                  <a:ext cx="35468" cy="28498"/>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47"/>
                <p:cNvSpPr/>
                <p:nvPr/>
              </p:nvSpPr>
              <p:spPr>
                <a:xfrm>
                  <a:off x="148922" y="4571245"/>
                  <a:ext cx="23993" cy="31438"/>
                </a:xfrm>
                <a:custGeom>
                  <a:rect b="b" l="l" r="r" t="t"/>
                  <a:pathLst>
                    <a:path extrusionOk="0" h="663" w="506">
                      <a:moveTo>
                        <a:pt x="323" y="0"/>
                      </a:moveTo>
                      <a:cubicBezTo>
                        <a:pt x="283" y="0"/>
                        <a:pt x="241" y="13"/>
                        <a:pt x="207" y="41"/>
                      </a:cubicBezTo>
                      <a:cubicBezTo>
                        <a:pt x="1" y="197"/>
                        <a:pt x="4" y="403"/>
                        <a:pt x="124" y="662"/>
                      </a:cubicBezTo>
                      <a:cubicBezTo>
                        <a:pt x="416" y="549"/>
                        <a:pt x="505" y="353"/>
                        <a:pt x="472" y="124"/>
                      </a:cubicBezTo>
                      <a:cubicBezTo>
                        <a:pt x="462" y="43"/>
                        <a:pt x="395" y="0"/>
                        <a:pt x="3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4" name="Google Shape;3184;p47"/>
              <p:cNvSpPr/>
              <p:nvPr/>
            </p:nvSpPr>
            <p:spPr>
              <a:xfrm rot="1513411">
                <a:off x="424199" y="4842248"/>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47"/>
              <p:cNvSpPr/>
              <p:nvPr/>
            </p:nvSpPr>
            <p:spPr>
              <a:xfrm rot="1513422">
                <a:off x="789050" y="4813234"/>
                <a:ext cx="99781" cy="80171"/>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47"/>
              <p:cNvSpPr/>
              <p:nvPr/>
            </p:nvSpPr>
            <p:spPr>
              <a:xfrm rot="1513411">
                <a:off x="2771898" y="6061002"/>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7" name="Google Shape;3187;p47"/>
            <p:cNvSpPr/>
            <p:nvPr/>
          </p:nvSpPr>
          <p:spPr>
            <a:xfrm>
              <a:off x="1023157" y="-853970"/>
              <a:ext cx="3103454" cy="1181681"/>
            </a:xfrm>
            <a:custGeom>
              <a:rect b="b" l="l" r="r" t="t"/>
              <a:pathLst>
                <a:path extrusionOk="0" h="177363" w="261674">
                  <a:moveTo>
                    <a:pt x="1300" y="102929"/>
                  </a:moveTo>
                  <a:cubicBezTo>
                    <a:pt x="-270" y="86533"/>
                    <a:pt x="-1110" y="65092"/>
                    <a:pt x="2927" y="51033"/>
                  </a:cubicBezTo>
                  <a:cubicBezTo>
                    <a:pt x="6964" y="36974"/>
                    <a:pt x="12851" y="26574"/>
                    <a:pt x="25524" y="18573"/>
                  </a:cubicBezTo>
                  <a:cubicBezTo>
                    <a:pt x="38197" y="10572"/>
                    <a:pt x="55473" y="5929"/>
                    <a:pt x="78966" y="3027"/>
                  </a:cubicBezTo>
                  <a:cubicBezTo>
                    <a:pt x="102459" y="125"/>
                    <a:pt x="140692" y="-1076"/>
                    <a:pt x="166483" y="1160"/>
                  </a:cubicBezTo>
                  <a:cubicBezTo>
                    <a:pt x="192274" y="3396"/>
                    <a:pt x="218505" y="8117"/>
                    <a:pt x="233710" y="16442"/>
                  </a:cubicBezTo>
                  <a:cubicBezTo>
                    <a:pt x="248915" y="24768"/>
                    <a:pt x="253136" y="38172"/>
                    <a:pt x="257713" y="51113"/>
                  </a:cubicBezTo>
                  <a:cubicBezTo>
                    <a:pt x="262290" y="64054"/>
                    <a:pt x="262031" y="79426"/>
                    <a:pt x="261173" y="94086"/>
                  </a:cubicBezTo>
                  <a:cubicBezTo>
                    <a:pt x="260315" y="108747"/>
                    <a:pt x="257840" y="127442"/>
                    <a:pt x="252564" y="139076"/>
                  </a:cubicBezTo>
                  <a:cubicBezTo>
                    <a:pt x="247288" y="150710"/>
                    <a:pt x="241252" y="157796"/>
                    <a:pt x="229519" y="163889"/>
                  </a:cubicBezTo>
                  <a:cubicBezTo>
                    <a:pt x="217786" y="169983"/>
                    <a:pt x="201711" y="173485"/>
                    <a:pt x="182166" y="175637"/>
                  </a:cubicBezTo>
                  <a:cubicBezTo>
                    <a:pt x="162621" y="177789"/>
                    <a:pt x="133946" y="177615"/>
                    <a:pt x="112247" y="176800"/>
                  </a:cubicBezTo>
                  <a:cubicBezTo>
                    <a:pt x="90548" y="175985"/>
                    <a:pt x="68623" y="175312"/>
                    <a:pt x="51973" y="170747"/>
                  </a:cubicBezTo>
                  <a:cubicBezTo>
                    <a:pt x="35323" y="166182"/>
                    <a:pt x="20795" y="160714"/>
                    <a:pt x="12349" y="149411"/>
                  </a:cubicBezTo>
                  <a:cubicBezTo>
                    <a:pt x="3904" y="138108"/>
                    <a:pt x="2870" y="119325"/>
                    <a:pt x="1300" y="102929"/>
                  </a:cubicBezTo>
                  <a:close/>
                </a:path>
              </a:pathLst>
            </a:custGeom>
            <a:solidFill>
              <a:schemeClr val="accent3"/>
            </a:solidFill>
            <a:ln>
              <a:noFill/>
            </a:ln>
          </p:spPr>
        </p:sp>
      </p:grpSp>
      <p:sp>
        <p:nvSpPr>
          <p:cNvPr id="3188" name="Google Shape;3188;p47"/>
          <p:cNvSpPr/>
          <p:nvPr/>
        </p:nvSpPr>
        <p:spPr>
          <a:xfrm flipH="1" rot="10800000">
            <a:off x="3664532" y="-917318"/>
            <a:ext cx="3103454" cy="1181681"/>
          </a:xfrm>
          <a:custGeom>
            <a:rect b="b" l="l" r="r" t="t"/>
            <a:pathLst>
              <a:path extrusionOk="0" h="177363" w="261674">
                <a:moveTo>
                  <a:pt x="1300" y="102929"/>
                </a:moveTo>
                <a:cubicBezTo>
                  <a:pt x="-270" y="86533"/>
                  <a:pt x="-1110" y="65092"/>
                  <a:pt x="2927" y="51033"/>
                </a:cubicBezTo>
                <a:cubicBezTo>
                  <a:pt x="6964" y="36974"/>
                  <a:pt x="12851" y="26574"/>
                  <a:pt x="25524" y="18573"/>
                </a:cubicBezTo>
                <a:cubicBezTo>
                  <a:pt x="38197" y="10572"/>
                  <a:pt x="55473" y="5929"/>
                  <a:pt x="78966" y="3027"/>
                </a:cubicBezTo>
                <a:cubicBezTo>
                  <a:pt x="102459" y="125"/>
                  <a:pt x="140692" y="-1076"/>
                  <a:pt x="166483" y="1160"/>
                </a:cubicBezTo>
                <a:cubicBezTo>
                  <a:pt x="192274" y="3396"/>
                  <a:pt x="218505" y="8117"/>
                  <a:pt x="233710" y="16442"/>
                </a:cubicBezTo>
                <a:cubicBezTo>
                  <a:pt x="248915" y="24768"/>
                  <a:pt x="253136" y="38172"/>
                  <a:pt x="257713" y="51113"/>
                </a:cubicBezTo>
                <a:cubicBezTo>
                  <a:pt x="262290" y="64054"/>
                  <a:pt x="262031" y="79426"/>
                  <a:pt x="261173" y="94086"/>
                </a:cubicBezTo>
                <a:cubicBezTo>
                  <a:pt x="260315" y="108747"/>
                  <a:pt x="257840" y="127442"/>
                  <a:pt x="252564" y="139076"/>
                </a:cubicBezTo>
                <a:cubicBezTo>
                  <a:pt x="247288" y="150710"/>
                  <a:pt x="241252" y="157796"/>
                  <a:pt x="229519" y="163889"/>
                </a:cubicBezTo>
                <a:cubicBezTo>
                  <a:pt x="217786" y="169983"/>
                  <a:pt x="201711" y="173485"/>
                  <a:pt x="182166" y="175637"/>
                </a:cubicBezTo>
                <a:cubicBezTo>
                  <a:pt x="162621" y="177789"/>
                  <a:pt x="133946" y="177615"/>
                  <a:pt x="112247" y="176800"/>
                </a:cubicBezTo>
                <a:cubicBezTo>
                  <a:pt x="90548" y="175985"/>
                  <a:pt x="68623" y="175312"/>
                  <a:pt x="51973" y="170747"/>
                </a:cubicBezTo>
                <a:cubicBezTo>
                  <a:pt x="35323" y="166182"/>
                  <a:pt x="20795" y="160714"/>
                  <a:pt x="12349" y="149411"/>
                </a:cubicBezTo>
                <a:cubicBezTo>
                  <a:pt x="3904" y="138108"/>
                  <a:pt x="2870" y="119325"/>
                  <a:pt x="1300" y="102929"/>
                </a:cubicBezTo>
                <a:close/>
              </a:path>
            </a:pathLst>
          </a:custGeom>
          <a:solidFill>
            <a:schemeClr val="accent1"/>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3189" name="Shape 3189"/>
        <p:cNvGrpSpPr/>
        <p:nvPr/>
      </p:nvGrpSpPr>
      <p:grpSpPr>
        <a:xfrm>
          <a:off x="0" y="0"/>
          <a:ext cx="0" cy="0"/>
          <a:chOff x="0" y="0"/>
          <a:chExt cx="0" cy="0"/>
        </a:xfrm>
      </p:grpSpPr>
      <p:grpSp>
        <p:nvGrpSpPr>
          <p:cNvPr id="3190" name="Google Shape;3190;p48"/>
          <p:cNvGrpSpPr/>
          <p:nvPr/>
        </p:nvGrpSpPr>
        <p:grpSpPr>
          <a:xfrm>
            <a:off x="0" y="0"/>
            <a:ext cx="9195469" cy="5143462"/>
            <a:chOff x="0" y="0"/>
            <a:chExt cx="9195469" cy="5143462"/>
          </a:xfrm>
        </p:grpSpPr>
        <p:sp>
          <p:nvSpPr>
            <p:cNvPr id="3191" name="Google Shape;3191;p48"/>
            <p:cNvSpPr/>
            <p:nvPr/>
          </p:nvSpPr>
          <p:spPr>
            <a:xfrm>
              <a:off x="0" y="4270146"/>
              <a:ext cx="1633436" cy="873316"/>
            </a:xfrm>
            <a:custGeom>
              <a:rect b="b" l="l" r="r" t="t"/>
              <a:pathLst>
                <a:path extrusionOk="0" h="19635" w="36725">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8"/>
            <p:cNvSpPr/>
            <p:nvPr/>
          </p:nvSpPr>
          <p:spPr>
            <a:xfrm rot="5400000">
              <a:off x="8712920" y="-50321"/>
              <a:ext cx="380758" cy="481399"/>
            </a:xfrm>
            <a:custGeom>
              <a:rect b="b" l="l" r="r" t="t"/>
              <a:pathLst>
                <a:path extrusionOk="0" h="5740" w="4540">
                  <a:moveTo>
                    <a:pt x="4217" y="0"/>
                  </a:moveTo>
                  <a:cubicBezTo>
                    <a:pt x="4454" y="1466"/>
                    <a:pt x="4405" y="3034"/>
                    <a:pt x="3377" y="4181"/>
                  </a:cubicBezTo>
                  <a:cubicBezTo>
                    <a:pt x="2821" y="4794"/>
                    <a:pt x="2054" y="5140"/>
                    <a:pt x="1266" y="5348"/>
                  </a:cubicBezTo>
                  <a:cubicBezTo>
                    <a:pt x="850" y="5459"/>
                    <a:pt x="424" y="5520"/>
                    <a:pt x="0" y="5581"/>
                  </a:cubicBezTo>
                  <a:lnTo>
                    <a:pt x="0" y="5740"/>
                  </a:lnTo>
                  <a:cubicBezTo>
                    <a:pt x="62" y="5732"/>
                    <a:pt x="119" y="5724"/>
                    <a:pt x="176" y="5715"/>
                  </a:cubicBezTo>
                  <a:cubicBezTo>
                    <a:pt x="584" y="5655"/>
                    <a:pt x="988" y="5577"/>
                    <a:pt x="1385" y="5471"/>
                  </a:cubicBezTo>
                  <a:cubicBezTo>
                    <a:pt x="2148" y="5259"/>
                    <a:pt x="2891" y="4916"/>
                    <a:pt x="3437" y="4328"/>
                  </a:cubicBezTo>
                  <a:cubicBezTo>
                    <a:pt x="4006" y="3724"/>
                    <a:pt x="4324" y="2923"/>
                    <a:pt x="4438" y="2111"/>
                  </a:cubicBezTo>
                  <a:cubicBezTo>
                    <a:pt x="4540" y="1408"/>
                    <a:pt x="4491" y="698"/>
                    <a:pt x="43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8"/>
            <p:cNvSpPr/>
            <p:nvPr/>
          </p:nvSpPr>
          <p:spPr>
            <a:xfrm rot="5400000">
              <a:off x="8428861" y="-43611"/>
              <a:ext cx="671527" cy="758749"/>
            </a:xfrm>
            <a:custGeom>
              <a:rect b="b" l="l" r="r" t="t"/>
              <a:pathLst>
                <a:path extrusionOk="0" h="9047" w="8007">
                  <a:moveTo>
                    <a:pt x="7467" y="0"/>
                  </a:moveTo>
                  <a:cubicBezTo>
                    <a:pt x="7712" y="865"/>
                    <a:pt x="7822" y="1768"/>
                    <a:pt x="7782" y="2666"/>
                  </a:cubicBezTo>
                  <a:cubicBezTo>
                    <a:pt x="7724" y="3842"/>
                    <a:pt x="7394" y="5026"/>
                    <a:pt x="6695" y="5989"/>
                  </a:cubicBezTo>
                  <a:cubicBezTo>
                    <a:pt x="5896" y="7091"/>
                    <a:pt x="4679" y="7716"/>
                    <a:pt x="3401" y="8100"/>
                  </a:cubicBezTo>
                  <a:cubicBezTo>
                    <a:pt x="2286" y="8434"/>
                    <a:pt x="1127" y="8606"/>
                    <a:pt x="0" y="8892"/>
                  </a:cubicBezTo>
                  <a:lnTo>
                    <a:pt x="0" y="9047"/>
                  </a:lnTo>
                  <a:cubicBezTo>
                    <a:pt x="1082" y="8770"/>
                    <a:pt x="2193" y="8598"/>
                    <a:pt x="3266" y="8291"/>
                  </a:cubicBezTo>
                  <a:cubicBezTo>
                    <a:pt x="4540" y="7933"/>
                    <a:pt x="5781" y="7353"/>
                    <a:pt x="6634" y="6307"/>
                  </a:cubicBezTo>
                  <a:cubicBezTo>
                    <a:pt x="7381" y="5397"/>
                    <a:pt x="7782" y="4250"/>
                    <a:pt x="7900" y="3087"/>
                  </a:cubicBezTo>
                  <a:cubicBezTo>
                    <a:pt x="8006" y="2054"/>
                    <a:pt x="7900" y="1001"/>
                    <a:pt x="76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8"/>
            <p:cNvSpPr/>
            <p:nvPr/>
          </p:nvSpPr>
          <p:spPr>
            <a:xfrm rot="5400000">
              <a:off x="8107187" y="-69149"/>
              <a:ext cx="967663" cy="1105961"/>
            </a:xfrm>
            <a:custGeom>
              <a:rect b="b" l="l" r="r" t="t"/>
              <a:pathLst>
                <a:path extrusionOk="0" h="13187" w="11538">
                  <a:moveTo>
                    <a:pt x="10565" y="0"/>
                  </a:moveTo>
                  <a:cubicBezTo>
                    <a:pt x="11129" y="1061"/>
                    <a:pt x="11349" y="2303"/>
                    <a:pt x="11256" y="3503"/>
                  </a:cubicBezTo>
                  <a:cubicBezTo>
                    <a:pt x="11117" y="5259"/>
                    <a:pt x="10284" y="6879"/>
                    <a:pt x="9125" y="8182"/>
                  </a:cubicBezTo>
                  <a:cubicBezTo>
                    <a:pt x="7871" y="9586"/>
                    <a:pt x="6271" y="10611"/>
                    <a:pt x="4573" y="11390"/>
                  </a:cubicBezTo>
                  <a:cubicBezTo>
                    <a:pt x="3642" y="11815"/>
                    <a:pt x="2678" y="12170"/>
                    <a:pt x="1707" y="12497"/>
                  </a:cubicBezTo>
                  <a:cubicBezTo>
                    <a:pt x="1144" y="12685"/>
                    <a:pt x="571" y="12852"/>
                    <a:pt x="0" y="13032"/>
                  </a:cubicBezTo>
                  <a:lnTo>
                    <a:pt x="0" y="13186"/>
                  </a:lnTo>
                  <a:cubicBezTo>
                    <a:pt x="539" y="13019"/>
                    <a:pt x="1082" y="12856"/>
                    <a:pt x="1621" y="12681"/>
                  </a:cubicBezTo>
                  <a:cubicBezTo>
                    <a:pt x="2576" y="12366"/>
                    <a:pt x="3524" y="12023"/>
                    <a:pt x="4442" y="11611"/>
                  </a:cubicBezTo>
                  <a:cubicBezTo>
                    <a:pt x="6156" y="10848"/>
                    <a:pt x="7782" y="9843"/>
                    <a:pt x="9071" y="8459"/>
                  </a:cubicBezTo>
                  <a:cubicBezTo>
                    <a:pt x="10243" y="7202"/>
                    <a:pt x="11125" y="5638"/>
                    <a:pt x="11358" y="3916"/>
                  </a:cubicBezTo>
                  <a:cubicBezTo>
                    <a:pt x="11537" y="2593"/>
                    <a:pt x="11349" y="1193"/>
                    <a:pt x="107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5" name="Google Shape;3195;p48"/>
            <p:cNvGrpSpPr/>
            <p:nvPr/>
          </p:nvGrpSpPr>
          <p:grpSpPr>
            <a:xfrm>
              <a:off x="7457247" y="1517839"/>
              <a:ext cx="1738223" cy="1315334"/>
              <a:chOff x="365800" y="4214437"/>
              <a:chExt cx="4336883" cy="3281771"/>
            </a:xfrm>
          </p:grpSpPr>
          <p:sp>
            <p:nvSpPr>
              <p:cNvPr id="3196" name="Google Shape;3196;p48"/>
              <p:cNvSpPr/>
              <p:nvPr/>
            </p:nvSpPr>
            <p:spPr>
              <a:xfrm rot="2700000">
                <a:off x="1094547" y="4463877"/>
                <a:ext cx="1301111" cy="1437882"/>
              </a:xfrm>
              <a:custGeom>
                <a:rect b="b" l="l" r="r" t="t"/>
                <a:pathLst>
                  <a:path extrusionOk="0" h="9262" w="8381">
                    <a:moveTo>
                      <a:pt x="4431" y="0"/>
                    </a:moveTo>
                    <a:cubicBezTo>
                      <a:pt x="4060" y="0"/>
                      <a:pt x="3680" y="67"/>
                      <a:pt x="3302" y="203"/>
                    </a:cubicBezTo>
                    <a:cubicBezTo>
                      <a:pt x="2213" y="598"/>
                      <a:pt x="1645" y="1452"/>
                      <a:pt x="1256" y="2468"/>
                    </a:cubicBezTo>
                    <a:cubicBezTo>
                      <a:pt x="1113" y="2843"/>
                      <a:pt x="941" y="3195"/>
                      <a:pt x="705" y="3520"/>
                    </a:cubicBezTo>
                    <a:cubicBezTo>
                      <a:pt x="151" y="4285"/>
                      <a:pt x="1" y="5128"/>
                      <a:pt x="214" y="6044"/>
                    </a:cubicBezTo>
                    <a:cubicBezTo>
                      <a:pt x="609" y="7752"/>
                      <a:pt x="2004" y="8960"/>
                      <a:pt x="3857" y="9219"/>
                    </a:cubicBezTo>
                    <a:cubicBezTo>
                      <a:pt x="4055" y="9247"/>
                      <a:pt x="4251" y="9262"/>
                      <a:pt x="4443" y="9262"/>
                    </a:cubicBezTo>
                    <a:cubicBezTo>
                      <a:pt x="5009" y="9262"/>
                      <a:pt x="5547" y="9133"/>
                      <a:pt x="6065" y="8831"/>
                    </a:cubicBezTo>
                    <a:cubicBezTo>
                      <a:pt x="7675" y="7897"/>
                      <a:pt x="8360" y="6466"/>
                      <a:pt x="8363" y="4909"/>
                    </a:cubicBezTo>
                    <a:cubicBezTo>
                      <a:pt x="8380" y="3919"/>
                      <a:pt x="8253" y="3218"/>
                      <a:pt x="7825" y="2600"/>
                    </a:cubicBezTo>
                    <a:cubicBezTo>
                      <a:pt x="7507" y="2145"/>
                      <a:pt x="7191" y="1691"/>
                      <a:pt x="6859" y="1245"/>
                    </a:cubicBezTo>
                    <a:cubicBezTo>
                      <a:pt x="6249" y="430"/>
                      <a:pt x="5372" y="0"/>
                      <a:pt x="44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7" name="Google Shape;3197;p48"/>
              <p:cNvGrpSpPr/>
              <p:nvPr/>
            </p:nvGrpSpPr>
            <p:grpSpPr>
              <a:xfrm rot="1513453">
                <a:off x="639078" y="5031218"/>
                <a:ext cx="3882251" cy="1719749"/>
                <a:chOff x="-1207072" y="4254396"/>
                <a:chExt cx="1379987" cy="611303"/>
              </a:xfrm>
            </p:grpSpPr>
            <p:sp>
              <p:nvSpPr>
                <p:cNvPr id="3198" name="Google Shape;3198;p48"/>
                <p:cNvSpPr/>
                <p:nvPr/>
              </p:nvSpPr>
              <p:spPr>
                <a:xfrm>
                  <a:off x="-160216" y="4791396"/>
                  <a:ext cx="64298" cy="74303"/>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8"/>
                <p:cNvSpPr/>
                <p:nvPr/>
              </p:nvSpPr>
              <p:spPr>
                <a:xfrm>
                  <a:off x="-551519" y="4545246"/>
                  <a:ext cx="46469" cy="59130"/>
                </a:xfrm>
                <a:custGeom>
                  <a:rect b="b" l="l" r="r" t="t"/>
                  <a:pathLst>
                    <a:path extrusionOk="0" h="1247" w="980">
                      <a:moveTo>
                        <a:pt x="543" y="1"/>
                      </a:moveTo>
                      <a:cubicBezTo>
                        <a:pt x="216" y="1"/>
                        <a:pt x="55" y="205"/>
                        <a:pt x="0" y="533"/>
                      </a:cubicBezTo>
                      <a:cubicBezTo>
                        <a:pt x="83" y="809"/>
                        <a:pt x="60" y="1157"/>
                        <a:pt x="446" y="1243"/>
                      </a:cubicBezTo>
                      <a:cubicBezTo>
                        <a:pt x="455" y="1245"/>
                        <a:pt x="465" y="1246"/>
                        <a:pt x="474" y="1246"/>
                      </a:cubicBezTo>
                      <a:cubicBezTo>
                        <a:pt x="683" y="1246"/>
                        <a:pt x="980" y="776"/>
                        <a:pt x="977" y="443"/>
                      </a:cubicBezTo>
                      <a:cubicBezTo>
                        <a:pt x="977" y="180"/>
                        <a:pt x="844" y="15"/>
                        <a:pt x="575" y="1"/>
                      </a:cubicBezTo>
                      <a:cubicBezTo>
                        <a:pt x="564" y="1"/>
                        <a:pt x="553" y="1"/>
                        <a:pt x="54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8"/>
                <p:cNvSpPr/>
                <p:nvPr/>
              </p:nvSpPr>
              <p:spPr>
                <a:xfrm>
                  <a:off x="-1207072" y="4254396"/>
                  <a:ext cx="43387" cy="44620"/>
                </a:xfrm>
                <a:custGeom>
                  <a:rect b="b" l="l" r="r" t="t"/>
                  <a:pathLst>
                    <a:path extrusionOk="0" h="941" w="915">
                      <a:moveTo>
                        <a:pt x="412" y="1"/>
                      </a:moveTo>
                      <a:cubicBezTo>
                        <a:pt x="136" y="1"/>
                        <a:pt x="4" y="186"/>
                        <a:pt x="1" y="489"/>
                      </a:cubicBezTo>
                      <a:cubicBezTo>
                        <a:pt x="17" y="765"/>
                        <a:pt x="174" y="938"/>
                        <a:pt x="476" y="941"/>
                      </a:cubicBezTo>
                      <a:cubicBezTo>
                        <a:pt x="768" y="941"/>
                        <a:pt x="914" y="775"/>
                        <a:pt x="905" y="486"/>
                      </a:cubicBezTo>
                      <a:cubicBezTo>
                        <a:pt x="894" y="187"/>
                        <a:pt x="721" y="7"/>
                        <a:pt x="426" y="1"/>
                      </a:cubicBezTo>
                      <a:cubicBezTo>
                        <a:pt x="422" y="1"/>
                        <a:pt x="417" y="1"/>
                        <a:pt x="4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8"/>
                <p:cNvSpPr/>
                <p:nvPr/>
              </p:nvSpPr>
              <p:spPr>
                <a:xfrm>
                  <a:off x="-595937" y="4647767"/>
                  <a:ext cx="35468" cy="28498"/>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8"/>
                <p:cNvSpPr/>
                <p:nvPr/>
              </p:nvSpPr>
              <p:spPr>
                <a:xfrm>
                  <a:off x="148922" y="4571245"/>
                  <a:ext cx="23993" cy="31438"/>
                </a:xfrm>
                <a:custGeom>
                  <a:rect b="b" l="l" r="r" t="t"/>
                  <a:pathLst>
                    <a:path extrusionOk="0" h="663" w="506">
                      <a:moveTo>
                        <a:pt x="323" y="0"/>
                      </a:moveTo>
                      <a:cubicBezTo>
                        <a:pt x="283" y="0"/>
                        <a:pt x="241" y="13"/>
                        <a:pt x="207" y="41"/>
                      </a:cubicBezTo>
                      <a:cubicBezTo>
                        <a:pt x="1" y="197"/>
                        <a:pt x="4" y="403"/>
                        <a:pt x="124" y="662"/>
                      </a:cubicBezTo>
                      <a:cubicBezTo>
                        <a:pt x="416" y="549"/>
                        <a:pt x="505" y="353"/>
                        <a:pt x="472" y="124"/>
                      </a:cubicBezTo>
                      <a:cubicBezTo>
                        <a:pt x="462" y="43"/>
                        <a:pt x="395" y="0"/>
                        <a:pt x="3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03" name="Google Shape;3203;p48"/>
              <p:cNvSpPr/>
              <p:nvPr/>
            </p:nvSpPr>
            <p:spPr>
              <a:xfrm rot="1513411">
                <a:off x="424199" y="4842248"/>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8"/>
              <p:cNvSpPr/>
              <p:nvPr/>
            </p:nvSpPr>
            <p:spPr>
              <a:xfrm rot="1513422">
                <a:off x="789050" y="4813234"/>
                <a:ext cx="99781" cy="80171"/>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8"/>
              <p:cNvSpPr/>
              <p:nvPr/>
            </p:nvSpPr>
            <p:spPr>
              <a:xfrm rot="1513411">
                <a:off x="2771898" y="6061002"/>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06" name="Google Shape;3206;p48"/>
          <p:cNvSpPr txBox="1"/>
          <p:nvPr>
            <p:ph type="title"/>
          </p:nvPr>
        </p:nvSpPr>
        <p:spPr>
          <a:xfrm>
            <a:off x="4900475" y="3279600"/>
            <a:ext cx="3523500" cy="13239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207" name="Shape 3207"/>
        <p:cNvGrpSpPr/>
        <p:nvPr/>
      </p:nvGrpSpPr>
      <p:grpSpPr>
        <a:xfrm>
          <a:off x="0" y="0"/>
          <a:ext cx="0" cy="0"/>
          <a:chOff x="0" y="0"/>
          <a:chExt cx="0" cy="0"/>
        </a:xfrm>
      </p:grpSpPr>
      <p:grpSp>
        <p:nvGrpSpPr>
          <p:cNvPr id="3208" name="Google Shape;3208;p49"/>
          <p:cNvGrpSpPr/>
          <p:nvPr/>
        </p:nvGrpSpPr>
        <p:grpSpPr>
          <a:xfrm flipH="1">
            <a:off x="-117938" y="-614994"/>
            <a:ext cx="10370424" cy="5809075"/>
            <a:chOff x="-1031825" y="-527296"/>
            <a:chExt cx="10212135" cy="5720409"/>
          </a:xfrm>
        </p:grpSpPr>
        <p:sp>
          <p:nvSpPr>
            <p:cNvPr id="3209" name="Google Shape;3209;p49"/>
            <p:cNvSpPr/>
            <p:nvPr/>
          </p:nvSpPr>
          <p:spPr>
            <a:xfrm flipH="1">
              <a:off x="7474368" y="-332085"/>
              <a:ext cx="1669621" cy="2845061"/>
            </a:xfrm>
            <a:custGeom>
              <a:rect b="b" l="l" r="r" t="t"/>
              <a:pathLst>
                <a:path extrusionOk="0" h="35510" w="20839">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9"/>
            <p:cNvSpPr/>
            <p:nvPr/>
          </p:nvSpPr>
          <p:spPr>
            <a:xfrm>
              <a:off x="-1031825" y="3319885"/>
              <a:ext cx="3503657" cy="1873228"/>
            </a:xfrm>
            <a:custGeom>
              <a:rect b="b" l="l" r="r" t="t"/>
              <a:pathLst>
                <a:path extrusionOk="0" h="19635" w="36725">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9"/>
            <p:cNvSpPr/>
            <p:nvPr/>
          </p:nvSpPr>
          <p:spPr>
            <a:xfrm rot="10800000">
              <a:off x="14" y="5"/>
              <a:ext cx="458638" cy="472549"/>
            </a:xfrm>
            <a:custGeom>
              <a:rect b="b" l="l" r="r" t="t"/>
              <a:pathLst>
                <a:path extrusionOk="0" h="8717" w="8460">
                  <a:moveTo>
                    <a:pt x="8459" y="0"/>
                  </a:moveTo>
                  <a:cubicBezTo>
                    <a:pt x="7745" y="298"/>
                    <a:pt x="7035" y="605"/>
                    <a:pt x="6341" y="940"/>
                  </a:cubicBezTo>
                  <a:cubicBezTo>
                    <a:pt x="4675" y="1752"/>
                    <a:pt x="3050" y="2752"/>
                    <a:pt x="1821" y="4164"/>
                  </a:cubicBezTo>
                  <a:cubicBezTo>
                    <a:pt x="1274" y="4793"/>
                    <a:pt x="809" y="5496"/>
                    <a:pt x="498" y="6271"/>
                  </a:cubicBezTo>
                  <a:cubicBezTo>
                    <a:pt x="205" y="7002"/>
                    <a:pt x="37" y="7786"/>
                    <a:pt x="5" y="8573"/>
                  </a:cubicBezTo>
                  <a:cubicBezTo>
                    <a:pt x="5" y="8618"/>
                    <a:pt x="5" y="8667"/>
                    <a:pt x="1" y="8716"/>
                  </a:cubicBezTo>
                  <a:lnTo>
                    <a:pt x="152" y="8716"/>
                  </a:lnTo>
                  <a:cubicBezTo>
                    <a:pt x="184" y="7173"/>
                    <a:pt x="756" y="5704"/>
                    <a:pt x="1727" y="4503"/>
                  </a:cubicBezTo>
                  <a:cubicBezTo>
                    <a:pt x="2899" y="3062"/>
                    <a:pt x="4487" y="2033"/>
                    <a:pt x="6128" y="1209"/>
                  </a:cubicBezTo>
                  <a:cubicBezTo>
                    <a:pt x="6892" y="829"/>
                    <a:pt x="7672" y="490"/>
                    <a:pt x="8459" y="164"/>
                  </a:cubicBezTo>
                  <a:lnTo>
                    <a:pt x="84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9"/>
            <p:cNvSpPr/>
            <p:nvPr/>
          </p:nvSpPr>
          <p:spPr>
            <a:xfrm rot="10800000">
              <a:off x="9" y="13"/>
              <a:ext cx="719996" cy="685052"/>
            </a:xfrm>
            <a:custGeom>
              <a:rect b="b" l="l" r="r" t="t"/>
              <a:pathLst>
                <a:path extrusionOk="0" h="12637" w="13281">
                  <a:moveTo>
                    <a:pt x="13280" y="1"/>
                  </a:moveTo>
                  <a:cubicBezTo>
                    <a:pt x="12681" y="250"/>
                    <a:pt x="12072" y="491"/>
                    <a:pt x="11468" y="728"/>
                  </a:cubicBezTo>
                  <a:cubicBezTo>
                    <a:pt x="10418" y="1148"/>
                    <a:pt x="9365" y="1565"/>
                    <a:pt x="8336" y="2030"/>
                  </a:cubicBezTo>
                  <a:cubicBezTo>
                    <a:pt x="6480" y="2867"/>
                    <a:pt x="4683" y="3884"/>
                    <a:pt x="3188" y="5276"/>
                  </a:cubicBezTo>
                  <a:cubicBezTo>
                    <a:pt x="1801" y="6569"/>
                    <a:pt x="682" y="8195"/>
                    <a:pt x="253" y="10064"/>
                  </a:cubicBezTo>
                  <a:cubicBezTo>
                    <a:pt x="62" y="10897"/>
                    <a:pt x="0" y="11779"/>
                    <a:pt x="94" y="12636"/>
                  </a:cubicBezTo>
                  <a:lnTo>
                    <a:pt x="241" y="12636"/>
                  </a:lnTo>
                  <a:cubicBezTo>
                    <a:pt x="164" y="11934"/>
                    <a:pt x="188" y="11220"/>
                    <a:pt x="311" y="10530"/>
                  </a:cubicBezTo>
                  <a:cubicBezTo>
                    <a:pt x="637" y="8640"/>
                    <a:pt x="1670" y="6974"/>
                    <a:pt x="3021" y="5644"/>
                  </a:cubicBezTo>
                  <a:cubicBezTo>
                    <a:pt x="4471" y="4210"/>
                    <a:pt x="6239" y="3165"/>
                    <a:pt x="8076" y="2312"/>
                  </a:cubicBezTo>
                  <a:cubicBezTo>
                    <a:pt x="9778" y="1520"/>
                    <a:pt x="11554" y="895"/>
                    <a:pt x="13280" y="165"/>
                  </a:cubicBezTo>
                  <a:lnTo>
                    <a:pt x="1328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9"/>
            <p:cNvSpPr/>
            <p:nvPr/>
          </p:nvSpPr>
          <p:spPr>
            <a:xfrm rot="10800000">
              <a:off x="19" y="-3"/>
              <a:ext cx="173534" cy="274953"/>
            </a:xfrm>
            <a:custGeom>
              <a:rect b="b" l="l" r="r" t="t"/>
              <a:pathLst>
                <a:path extrusionOk="0" h="5072" w="3201">
                  <a:moveTo>
                    <a:pt x="3200" y="1"/>
                  </a:moveTo>
                  <a:cubicBezTo>
                    <a:pt x="2597" y="327"/>
                    <a:pt x="2037" y="740"/>
                    <a:pt x="1559" y="1238"/>
                  </a:cubicBezTo>
                  <a:cubicBezTo>
                    <a:pt x="572" y="2271"/>
                    <a:pt x="0" y="3647"/>
                    <a:pt x="8" y="5071"/>
                  </a:cubicBezTo>
                  <a:lnTo>
                    <a:pt x="159" y="5071"/>
                  </a:lnTo>
                  <a:cubicBezTo>
                    <a:pt x="155" y="4525"/>
                    <a:pt x="236" y="3977"/>
                    <a:pt x="400" y="3455"/>
                  </a:cubicBezTo>
                  <a:cubicBezTo>
                    <a:pt x="845" y="2030"/>
                    <a:pt x="1911" y="887"/>
                    <a:pt x="3200" y="165"/>
                  </a:cubicBezTo>
                  <a:lnTo>
                    <a:pt x="320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9"/>
            <p:cNvSpPr/>
            <p:nvPr/>
          </p:nvSpPr>
          <p:spPr>
            <a:xfrm flipH="1">
              <a:off x="8208900" y="3519906"/>
              <a:ext cx="971410" cy="1673196"/>
            </a:xfrm>
            <a:custGeom>
              <a:rect b="b" l="l" r="r" t="t"/>
              <a:pathLst>
                <a:path extrusionOk="0" h="108140" w="62783">
                  <a:moveTo>
                    <a:pt x="5699" y="1"/>
                  </a:moveTo>
                  <a:cubicBezTo>
                    <a:pt x="3599" y="1"/>
                    <a:pt x="1440" y="820"/>
                    <a:pt x="0" y="2453"/>
                  </a:cubicBezTo>
                  <a:lnTo>
                    <a:pt x="0" y="108139"/>
                  </a:lnTo>
                  <a:lnTo>
                    <a:pt x="60641" y="108139"/>
                  </a:lnTo>
                  <a:cubicBezTo>
                    <a:pt x="62782" y="90176"/>
                    <a:pt x="55581" y="71699"/>
                    <a:pt x="42289" y="59369"/>
                  </a:cubicBezTo>
                  <a:cubicBezTo>
                    <a:pt x="34510" y="52155"/>
                    <a:pt x="25381" y="46379"/>
                    <a:pt x="19623" y="37235"/>
                  </a:cubicBezTo>
                  <a:cubicBezTo>
                    <a:pt x="13812" y="28009"/>
                    <a:pt x="11377" y="17474"/>
                    <a:pt x="12120" y="6634"/>
                  </a:cubicBezTo>
                  <a:cubicBezTo>
                    <a:pt x="12422" y="2202"/>
                    <a:pt x="9140" y="1"/>
                    <a:pt x="56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9"/>
            <p:cNvSpPr/>
            <p:nvPr/>
          </p:nvSpPr>
          <p:spPr>
            <a:xfrm rot="2700000">
              <a:off x="4134443" y="-246680"/>
              <a:ext cx="1386539" cy="1431238"/>
            </a:xfrm>
            <a:custGeom>
              <a:rect b="b" l="l" r="r" t="t"/>
              <a:pathLst>
                <a:path extrusionOk="0" h="25968" w="25157">
                  <a:moveTo>
                    <a:pt x="13603" y="0"/>
                  </a:moveTo>
                  <a:cubicBezTo>
                    <a:pt x="12500" y="0"/>
                    <a:pt x="11390" y="179"/>
                    <a:pt x="10309" y="561"/>
                  </a:cubicBezTo>
                  <a:cubicBezTo>
                    <a:pt x="7407" y="1588"/>
                    <a:pt x="4803" y="3116"/>
                    <a:pt x="2906" y="5642"/>
                  </a:cubicBezTo>
                  <a:cubicBezTo>
                    <a:pt x="1847" y="7057"/>
                    <a:pt x="1040" y="8588"/>
                    <a:pt x="664" y="10335"/>
                  </a:cubicBezTo>
                  <a:cubicBezTo>
                    <a:pt x="0" y="13430"/>
                    <a:pt x="306" y="16509"/>
                    <a:pt x="854" y="19575"/>
                  </a:cubicBezTo>
                  <a:cubicBezTo>
                    <a:pt x="1236" y="21720"/>
                    <a:pt x="2461" y="23291"/>
                    <a:pt x="4341" y="24353"/>
                  </a:cubicBezTo>
                  <a:cubicBezTo>
                    <a:pt x="6193" y="25401"/>
                    <a:pt x="8177" y="25968"/>
                    <a:pt x="10566" y="25968"/>
                  </a:cubicBezTo>
                  <a:cubicBezTo>
                    <a:pt x="10615" y="25968"/>
                    <a:pt x="10665" y="25967"/>
                    <a:pt x="10714" y="25967"/>
                  </a:cubicBezTo>
                  <a:cubicBezTo>
                    <a:pt x="11305" y="25934"/>
                    <a:pt x="12172" y="25921"/>
                    <a:pt x="13022" y="25748"/>
                  </a:cubicBezTo>
                  <a:cubicBezTo>
                    <a:pt x="13630" y="25625"/>
                    <a:pt x="14237" y="25496"/>
                    <a:pt x="14829" y="25306"/>
                  </a:cubicBezTo>
                  <a:cubicBezTo>
                    <a:pt x="21056" y="23297"/>
                    <a:pt x="25157" y="17319"/>
                    <a:pt x="24934" y="10601"/>
                  </a:cubicBezTo>
                  <a:cubicBezTo>
                    <a:pt x="24737" y="4708"/>
                    <a:pt x="19271" y="0"/>
                    <a:pt x="136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16" name="Google Shape;3216;p49"/>
          <p:cNvSpPr txBox="1"/>
          <p:nvPr>
            <p:ph hasCustomPrompt="1" type="title"/>
          </p:nvPr>
        </p:nvSpPr>
        <p:spPr>
          <a:xfrm>
            <a:off x="720000" y="1254138"/>
            <a:ext cx="7704000" cy="19725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SzPts val="9600"/>
              <a:buNone/>
              <a:defRPr sz="9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3217" name="Google Shape;3217;p49"/>
          <p:cNvSpPr txBox="1"/>
          <p:nvPr>
            <p:ph idx="1" type="subTitle"/>
          </p:nvPr>
        </p:nvSpPr>
        <p:spPr>
          <a:xfrm>
            <a:off x="720000" y="3382363"/>
            <a:ext cx="7704000" cy="50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160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18" name="Shape 3218"/>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3219" name="Shape 3219"/>
        <p:cNvGrpSpPr/>
        <p:nvPr/>
      </p:nvGrpSpPr>
      <p:grpSpPr>
        <a:xfrm>
          <a:off x="0" y="0"/>
          <a:ext cx="0" cy="0"/>
          <a:chOff x="0" y="0"/>
          <a:chExt cx="0" cy="0"/>
        </a:xfrm>
      </p:grpSpPr>
      <p:grpSp>
        <p:nvGrpSpPr>
          <p:cNvPr id="3220" name="Google Shape;3220;p51"/>
          <p:cNvGrpSpPr/>
          <p:nvPr/>
        </p:nvGrpSpPr>
        <p:grpSpPr>
          <a:xfrm>
            <a:off x="-839422" y="-561370"/>
            <a:ext cx="10088220" cy="6803882"/>
            <a:chOff x="-839422" y="-561370"/>
            <a:chExt cx="10088220" cy="6803882"/>
          </a:xfrm>
        </p:grpSpPr>
        <p:sp>
          <p:nvSpPr>
            <p:cNvPr id="3221" name="Google Shape;3221;p51"/>
            <p:cNvSpPr/>
            <p:nvPr/>
          </p:nvSpPr>
          <p:spPr>
            <a:xfrm>
              <a:off x="6691973" y="-80655"/>
              <a:ext cx="2556825" cy="1562497"/>
            </a:xfrm>
            <a:custGeom>
              <a:rect b="b" l="l" r="r" t="t"/>
              <a:pathLst>
                <a:path extrusionOk="0" h="31437" w="5144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51"/>
            <p:cNvSpPr/>
            <p:nvPr/>
          </p:nvSpPr>
          <p:spPr>
            <a:xfrm rot="-5400000">
              <a:off x="-335098" y="335106"/>
              <a:ext cx="1181851" cy="511642"/>
            </a:xfrm>
            <a:custGeom>
              <a:rect b="b" l="l" r="r" t="t"/>
              <a:pathLst>
                <a:path extrusionOk="0" h="6847" w="15816">
                  <a:moveTo>
                    <a:pt x="0" y="0"/>
                  </a:moveTo>
                  <a:cubicBezTo>
                    <a:pt x="1127" y="3927"/>
                    <a:pt x="5286" y="6846"/>
                    <a:pt x="10251" y="6846"/>
                  </a:cubicBezTo>
                  <a:cubicBezTo>
                    <a:pt x="12292" y="6846"/>
                    <a:pt x="14199" y="6352"/>
                    <a:pt x="15815" y="5495"/>
                  </a:cubicBezTo>
                  <a:lnTo>
                    <a:pt x="1581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51"/>
            <p:cNvSpPr/>
            <p:nvPr/>
          </p:nvSpPr>
          <p:spPr>
            <a:xfrm rot="2700000">
              <a:off x="-437688" y="3858749"/>
              <a:ext cx="1999546" cy="1964513"/>
            </a:xfrm>
            <a:custGeom>
              <a:rect b="b" l="l" r="r" t="t"/>
              <a:pathLst>
                <a:path extrusionOk="0" h="43570" w="49385">
                  <a:moveTo>
                    <a:pt x="39467" y="1"/>
                  </a:moveTo>
                  <a:cubicBezTo>
                    <a:pt x="37216" y="1"/>
                    <a:pt x="35049" y="462"/>
                    <a:pt x="32886" y="989"/>
                  </a:cubicBezTo>
                  <a:cubicBezTo>
                    <a:pt x="30056" y="1680"/>
                    <a:pt x="27233" y="2367"/>
                    <a:pt x="24304" y="2517"/>
                  </a:cubicBezTo>
                  <a:cubicBezTo>
                    <a:pt x="22006" y="2636"/>
                    <a:pt x="19704" y="2696"/>
                    <a:pt x="17420" y="3038"/>
                  </a:cubicBezTo>
                  <a:cubicBezTo>
                    <a:pt x="10296" y="4107"/>
                    <a:pt x="5152" y="8009"/>
                    <a:pt x="1509" y="14060"/>
                  </a:cubicBezTo>
                  <a:cubicBezTo>
                    <a:pt x="526" y="15694"/>
                    <a:pt x="1" y="17481"/>
                    <a:pt x="300" y="19434"/>
                  </a:cubicBezTo>
                  <a:cubicBezTo>
                    <a:pt x="582" y="21273"/>
                    <a:pt x="559" y="23123"/>
                    <a:pt x="413" y="24966"/>
                  </a:cubicBezTo>
                  <a:cubicBezTo>
                    <a:pt x="270" y="26727"/>
                    <a:pt x="366" y="28453"/>
                    <a:pt x="725" y="30174"/>
                  </a:cubicBezTo>
                  <a:cubicBezTo>
                    <a:pt x="1246" y="32681"/>
                    <a:pt x="2558" y="34809"/>
                    <a:pt x="3873" y="36952"/>
                  </a:cubicBezTo>
                  <a:cubicBezTo>
                    <a:pt x="4976" y="38752"/>
                    <a:pt x="6421" y="40140"/>
                    <a:pt x="8303" y="41096"/>
                  </a:cubicBezTo>
                  <a:cubicBezTo>
                    <a:pt x="11574" y="42760"/>
                    <a:pt x="15028" y="43569"/>
                    <a:pt x="18163" y="43569"/>
                  </a:cubicBezTo>
                  <a:cubicBezTo>
                    <a:pt x="18346" y="43569"/>
                    <a:pt x="18528" y="43566"/>
                    <a:pt x="18708" y="43561"/>
                  </a:cubicBezTo>
                  <a:cubicBezTo>
                    <a:pt x="18874" y="43564"/>
                    <a:pt x="19039" y="43565"/>
                    <a:pt x="19203" y="43565"/>
                  </a:cubicBezTo>
                  <a:cubicBezTo>
                    <a:pt x="23825" y="43565"/>
                    <a:pt x="27699" y="42455"/>
                    <a:pt x="31560" y="41253"/>
                  </a:cubicBezTo>
                  <a:cubicBezTo>
                    <a:pt x="35217" y="40107"/>
                    <a:pt x="38243" y="38037"/>
                    <a:pt x="40703" y="35112"/>
                  </a:cubicBezTo>
                  <a:cubicBezTo>
                    <a:pt x="44147" y="31011"/>
                    <a:pt x="46581" y="26425"/>
                    <a:pt x="47747" y="21151"/>
                  </a:cubicBezTo>
                  <a:cubicBezTo>
                    <a:pt x="48670" y="16983"/>
                    <a:pt x="49384" y="12825"/>
                    <a:pt x="48986" y="8534"/>
                  </a:cubicBezTo>
                  <a:cubicBezTo>
                    <a:pt x="48554" y="3931"/>
                    <a:pt x="44333" y="62"/>
                    <a:pt x="39700" y="3"/>
                  </a:cubicBezTo>
                  <a:cubicBezTo>
                    <a:pt x="39622" y="2"/>
                    <a:pt x="39545" y="1"/>
                    <a:pt x="394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51"/>
            <p:cNvSpPr/>
            <p:nvPr/>
          </p:nvSpPr>
          <p:spPr>
            <a:xfrm rot="1513357">
              <a:off x="627935" y="891031"/>
              <a:ext cx="235164" cy="271749"/>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5" name="Google Shape;3225;p51"/>
            <p:cNvGrpSpPr/>
            <p:nvPr/>
          </p:nvGrpSpPr>
          <p:grpSpPr>
            <a:xfrm rot="6103998">
              <a:off x="7169555" y="3945872"/>
              <a:ext cx="1738111" cy="1315249"/>
              <a:chOff x="365800" y="4214437"/>
              <a:chExt cx="4336883" cy="3281771"/>
            </a:xfrm>
          </p:grpSpPr>
          <p:sp>
            <p:nvSpPr>
              <p:cNvPr id="3226" name="Google Shape;3226;p51"/>
              <p:cNvSpPr/>
              <p:nvPr/>
            </p:nvSpPr>
            <p:spPr>
              <a:xfrm rot="2700000">
                <a:off x="1094547" y="4463877"/>
                <a:ext cx="1301111" cy="1437882"/>
              </a:xfrm>
              <a:custGeom>
                <a:rect b="b" l="l" r="r" t="t"/>
                <a:pathLst>
                  <a:path extrusionOk="0" h="9262" w="8381">
                    <a:moveTo>
                      <a:pt x="4431" y="0"/>
                    </a:moveTo>
                    <a:cubicBezTo>
                      <a:pt x="4060" y="0"/>
                      <a:pt x="3680" y="67"/>
                      <a:pt x="3302" y="203"/>
                    </a:cubicBezTo>
                    <a:cubicBezTo>
                      <a:pt x="2213" y="598"/>
                      <a:pt x="1645" y="1452"/>
                      <a:pt x="1256" y="2468"/>
                    </a:cubicBezTo>
                    <a:cubicBezTo>
                      <a:pt x="1113" y="2843"/>
                      <a:pt x="941" y="3195"/>
                      <a:pt x="705" y="3520"/>
                    </a:cubicBezTo>
                    <a:cubicBezTo>
                      <a:pt x="151" y="4285"/>
                      <a:pt x="1" y="5128"/>
                      <a:pt x="214" y="6044"/>
                    </a:cubicBezTo>
                    <a:cubicBezTo>
                      <a:pt x="609" y="7752"/>
                      <a:pt x="2004" y="8960"/>
                      <a:pt x="3857" y="9219"/>
                    </a:cubicBezTo>
                    <a:cubicBezTo>
                      <a:pt x="4055" y="9247"/>
                      <a:pt x="4251" y="9262"/>
                      <a:pt x="4443" y="9262"/>
                    </a:cubicBezTo>
                    <a:cubicBezTo>
                      <a:pt x="5009" y="9262"/>
                      <a:pt x="5547" y="9133"/>
                      <a:pt x="6065" y="8831"/>
                    </a:cubicBezTo>
                    <a:cubicBezTo>
                      <a:pt x="7675" y="7897"/>
                      <a:pt x="8360" y="6466"/>
                      <a:pt x="8363" y="4909"/>
                    </a:cubicBezTo>
                    <a:cubicBezTo>
                      <a:pt x="8380" y="3919"/>
                      <a:pt x="8253" y="3218"/>
                      <a:pt x="7825" y="2600"/>
                    </a:cubicBezTo>
                    <a:cubicBezTo>
                      <a:pt x="7507" y="2145"/>
                      <a:pt x="7191" y="1691"/>
                      <a:pt x="6859" y="1245"/>
                    </a:cubicBezTo>
                    <a:cubicBezTo>
                      <a:pt x="6249" y="430"/>
                      <a:pt x="5372" y="0"/>
                      <a:pt x="44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7" name="Google Shape;3227;p51"/>
              <p:cNvGrpSpPr/>
              <p:nvPr/>
            </p:nvGrpSpPr>
            <p:grpSpPr>
              <a:xfrm rot="1513453">
                <a:off x="639078" y="5031218"/>
                <a:ext cx="3882251" cy="1719749"/>
                <a:chOff x="-1207072" y="4254396"/>
                <a:chExt cx="1379987" cy="611303"/>
              </a:xfrm>
            </p:grpSpPr>
            <p:sp>
              <p:nvSpPr>
                <p:cNvPr id="3228" name="Google Shape;3228;p51"/>
                <p:cNvSpPr/>
                <p:nvPr/>
              </p:nvSpPr>
              <p:spPr>
                <a:xfrm>
                  <a:off x="-160216" y="4791396"/>
                  <a:ext cx="64298" cy="74303"/>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51"/>
                <p:cNvSpPr/>
                <p:nvPr/>
              </p:nvSpPr>
              <p:spPr>
                <a:xfrm>
                  <a:off x="-551519" y="4545246"/>
                  <a:ext cx="46469" cy="59130"/>
                </a:xfrm>
                <a:custGeom>
                  <a:rect b="b" l="l" r="r" t="t"/>
                  <a:pathLst>
                    <a:path extrusionOk="0" h="1247" w="980">
                      <a:moveTo>
                        <a:pt x="543" y="1"/>
                      </a:moveTo>
                      <a:cubicBezTo>
                        <a:pt x="216" y="1"/>
                        <a:pt x="55" y="205"/>
                        <a:pt x="0" y="533"/>
                      </a:cubicBezTo>
                      <a:cubicBezTo>
                        <a:pt x="83" y="809"/>
                        <a:pt x="60" y="1157"/>
                        <a:pt x="446" y="1243"/>
                      </a:cubicBezTo>
                      <a:cubicBezTo>
                        <a:pt x="455" y="1245"/>
                        <a:pt x="465" y="1246"/>
                        <a:pt x="474" y="1246"/>
                      </a:cubicBezTo>
                      <a:cubicBezTo>
                        <a:pt x="683" y="1246"/>
                        <a:pt x="980" y="776"/>
                        <a:pt x="977" y="443"/>
                      </a:cubicBezTo>
                      <a:cubicBezTo>
                        <a:pt x="977" y="180"/>
                        <a:pt x="844" y="15"/>
                        <a:pt x="575" y="1"/>
                      </a:cubicBezTo>
                      <a:cubicBezTo>
                        <a:pt x="564" y="1"/>
                        <a:pt x="553" y="1"/>
                        <a:pt x="5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51"/>
                <p:cNvSpPr/>
                <p:nvPr/>
              </p:nvSpPr>
              <p:spPr>
                <a:xfrm>
                  <a:off x="-1207072" y="4254396"/>
                  <a:ext cx="43387" cy="44620"/>
                </a:xfrm>
                <a:custGeom>
                  <a:rect b="b" l="l" r="r" t="t"/>
                  <a:pathLst>
                    <a:path extrusionOk="0" h="941" w="915">
                      <a:moveTo>
                        <a:pt x="412" y="1"/>
                      </a:moveTo>
                      <a:cubicBezTo>
                        <a:pt x="136" y="1"/>
                        <a:pt x="4" y="186"/>
                        <a:pt x="1" y="489"/>
                      </a:cubicBezTo>
                      <a:cubicBezTo>
                        <a:pt x="17" y="765"/>
                        <a:pt x="174" y="938"/>
                        <a:pt x="476" y="941"/>
                      </a:cubicBezTo>
                      <a:cubicBezTo>
                        <a:pt x="768" y="941"/>
                        <a:pt x="914" y="775"/>
                        <a:pt x="905" y="486"/>
                      </a:cubicBezTo>
                      <a:cubicBezTo>
                        <a:pt x="894" y="187"/>
                        <a:pt x="721" y="7"/>
                        <a:pt x="426" y="1"/>
                      </a:cubicBezTo>
                      <a:cubicBezTo>
                        <a:pt x="422" y="1"/>
                        <a:pt x="417" y="1"/>
                        <a:pt x="4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51"/>
                <p:cNvSpPr/>
                <p:nvPr/>
              </p:nvSpPr>
              <p:spPr>
                <a:xfrm>
                  <a:off x="-595937" y="4647767"/>
                  <a:ext cx="35468" cy="28498"/>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51"/>
                <p:cNvSpPr/>
                <p:nvPr/>
              </p:nvSpPr>
              <p:spPr>
                <a:xfrm>
                  <a:off x="148922" y="4571245"/>
                  <a:ext cx="23993" cy="31438"/>
                </a:xfrm>
                <a:custGeom>
                  <a:rect b="b" l="l" r="r" t="t"/>
                  <a:pathLst>
                    <a:path extrusionOk="0" h="663" w="506">
                      <a:moveTo>
                        <a:pt x="323" y="0"/>
                      </a:moveTo>
                      <a:cubicBezTo>
                        <a:pt x="283" y="0"/>
                        <a:pt x="241" y="13"/>
                        <a:pt x="207" y="41"/>
                      </a:cubicBezTo>
                      <a:cubicBezTo>
                        <a:pt x="1" y="197"/>
                        <a:pt x="4" y="403"/>
                        <a:pt x="124" y="662"/>
                      </a:cubicBezTo>
                      <a:cubicBezTo>
                        <a:pt x="416" y="549"/>
                        <a:pt x="505" y="353"/>
                        <a:pt x="472" y="124"/>
                      </a:cubicBezTo>
                      <a:cubicBezTo>
                        <a:pt x="462" y="43"/>
                        <a:pt x="395" y="0"/>
                        <a:pt x="3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3" name="Google Shape;3233;p51"/>
              <p:cNvSpPr/>
              <p:nvPr/>
            </p:nvSpPr>
            <p:spPr>
              <a:xfrm rot="1513411">
                <a:off x="424199" y="4842248"/>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51"/>
              <p:cNvSpPr/>
              <p:nvPr/>
            </p:nvSpPr>
            <p:spPr>
              <a:xfrm rot="1513422">
                <a:off x="789050" y="4813234"/>
                <a:ext cx="99781" cy="80171"/>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51"/>
              <p:cNvSpPr/>
              <p:nvPr/>
            </p:nvSpPr>
            <p:spPr>
              <a:xfrm rot="1513411">
                <a:off x="2771898" y="6061002"/>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6" name="Google Shape;3236;p51"/>
            <p:cNvSpPr/>
            <p:nvPr/>
          </p:nvSpPr>
          <p:spPr>
            <a:xfrm>
              <a:off x="1648182" y="-561370"/>
              <a:ext cx="3103454" cy="1181681"/>
            </a:xfrm>
            <a:custGeom>
              <a:rect b="b" l="l" r="r" t="t"/>
              <a:pathLst>
                <a:path extrusionOk="0" h="177363" w="261674">
                  <a:moveTo>
                    <a:pt x="1300" y="102929"/>
                  </a:moveTo>
                  <a:cubicBezTo>
                    <a:pt x="-270" y="86533"/>
                    <a:pt x="-1110" y="65092"/>
                    <a:pt x="2927" y="51033"/>
                  </a:cubicBezTo>
                  <a:cubicBezTo>
                    <a:pt x="6964" y="36974"/>
                    <a:pt x="12851" y="26574"/>
                    <a:pt x="25524" y="18573"/>
                  </a:cubicBezTo>
                  <a:cubicBezTo>
                    <a:pt x="38197" y="10572"/>
                    <a:pt x="55473" y="5929"/>
                    <a:pt x="78966" y="3027"/>
                  </a:cubicBezTo>
                  <a:cubicBezTo>
                    <a:pt x="102459" y="125"/>
                    <a:pt x="140692" y="-1076"/>
                    <a:pt x="166483" y="1160"/>
                  </a:cubicBezTo>
                  <a:cubicBezTo>
                    <a:pt x="192274" y="3396"/>
                    <a:pt x="218505" y="8117"/>
                    <a:pt x="233710" y="16442"/>
                  </a:cubicBezTo>
                  <a:cubicBezTo>
                    <a:pt x="248915" y="24768"/>
                    <a:pt x="253136" y="38172"/>
                    <a:pt x="257713" y="51113"/>
                  </a:cubicBezTo>
                  <a:cubicBezTo>
                    <a:pt x="262290" y="64054"/>
                    <a:pt x="262031" y="79426"/>
                    <a:pt x="261173" y="94086"/>
                  </a:cubicBezTo>
                  <a:cubicBezTo>
                    <a:pt x="260315" y="108747"/>
                    <a:pt x="257840" y="127442"/>
                    <a:pt x="252564" y="139076"/>
                  </a:cubicBezTo>
                  <a:cubicBezTo>
                    <a:pt x="247288" y="150710"/>
                    <a:pt x="241252" y="157796"/>
                    <a:pt x="229519" y="163889"/>
                  </a:cubicBezTo>
                  <a:cubicBezTo>
                    <a:pt x="217786" y="169983"/>
                    <a:pt x="201711" y="173485"/>
                    <a:pt x="182166" y="175637"/>
                  </a:cubicBezTo>
                  <a:cubicBezTo>
                    <a:pt x="162621" y="177789"/>
                    <a:pt x="133946" y="177615"/>
                    <a:pt x="112247" y="176800"/>
                  </a:cubicBezTo>
                  <a:cubicBezTo>
                    <a:pt x="90548" y="175985"/>
                    <a:pt x="68623" y="175312"/>
                    <a:pt x="51973" y="170747"/>
                  </a:cubicBezTo>
                  <a:cubicBezTo>
                    <a:pt x="35323" y="166182"/>
                    <a:pt x="20795" y="160714"/>
                    <a:pt x="12349" y="149411"/>
                  </a:cubicBezTo>
                  <a:cubicBezTo>
                    <a:pt x="3904" y="138108"/>
                    <a:pt x="2870" y="119325"/>
                    <a:pt x="1300" y="102929"/>
                  </a:cubicBezTo>
                  <a:close/>
                </a:path>
              </a:pathLst>
            </a:custGeom>
            <a:solidFill>
              <a:schemeClr val="accent1"/>
            </a:solidFill>
            <a:ln>
              <a:noFill/>
            </a:ln>
          </p:spPr>
        </p:sp>
      </p:grpSp>
      <p:sp>
        <p:nvSpPr>
          <p:cNvPr id="3237" name="Google Shape;3237;p51"/>
          <p:cNvSpPr txBox="1"/>
          <p:nvPr>
            <p:ph type="title"/>
          </p:nvPr>
        </p:nvSpPr>
        <p:spPr>
          <a:xfrm>
            <a:off x="2048238" y="1313550"/>
            <a:ext cx="5047500" cy="180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8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38" name="Google Shape;3238;p51"/>
          <p:cNvSpPr txBox="1"/>
          <p:nvPr>
            <p:ph idx="1" type="subTitle"/>
          </p:nvPr>
        </p:nvSpPr>
        <p:spPr>
          <a:xfrm>
            <a:off x="2048266" y="3116550"/>
            <a:ext cx="5047500" cy="713400"/>
          </a:xfrm>
          <a:prstGeom prst="rect">
            <a:avLst/>
          </a:prstGeom>
          <a:solidFill>
            <a:schemeClr val="accent2"/>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
    <p:spTree>
      <p:nvGrpSpPr>
        <p:cNvPr id="3239" name="Shape 3239"/>
        <p:cNvGrpSpPr/>
        <p:nvPr/>
      </p:nvGrpSpPr>
      <p:grpSpPr>
        <a:xfrm>
          <a:off x="0" y="0"/>
          <a:ext cx="0" cy="0"/>
          <a:chOff x="0" y="0"/>
          <a:chExt cx="0" cy="0"/>
        </a:xfrm>
      </p:grpSpPr>
      <p:grpSp>
        <p:nvGrpSpPr>
          <p:cNvPr id="3240" name="Google Shape;3240;p52"/>
          <p:cNvGrpSpPr/>
          <p:nvPr/>
        </p:nvGrpSpPr>
        <p:grpSpPr>
          <a:xfrm>
            <a:off x="-643575" y="-770227"/>
            <a:ext cx="11151094" cy="6612276"/>
            <a:chOff x="-643575" y="-770227"/>
            <a:chExt cx="11151094" cy="6612276"/>
          </a:xfrm>
        </p:grpSpPr>
        <p:sp>
          <p:nvSpPr>
            <p:cNvPr id="3241" name="Google Shape;3241;p52"/>
            <p:cNvSpPr/>
            <p:nvPr/>
          </p:nvSpPr>
          <p:spPr>
            <a:xfrm>
              <a:off x="-643575" y="3967875"/>
              <a:ext cx="3362050" cy="1665525"/>
            </a:xfrm>
            <a:custGeom>
              <a:rect b="b" l="l" r="r" t="t"/>
              <a:pathLst>
                <a:path extrusionOk="0" h="66621" w="134482">
                  <a:moveTo>
                    <a:pt x="51432" y="0"/>
                  </a:moveTo>
                  <a:cubicBezTo>
                    <a:pt x="43021" y="0"/>
                    <a:pt x="34599" y="2193"/>
                    <a:pt x="26846" y="6228"/>
                  </a:cubicBezTo>
                  <a:cubicBezTo>
                    <a:pt x="24151" y="7632"/>
                    <a:pt x="21536" y="9257"/>
                    <a:pt x="19034" y="11095"/>
                  </a:cubicBezTo>
                  <a:cubicBezTo>
                    <a:pt x="13567" y="15093"/>
                    <a:pt x="8236" y="20185"/>
                    <a:pt x="4689" y="25995"/>
                  </a:cubicBezTo>
                  <a:cubicBezTo>
                    <a:pt x="1603" y="31052"/>
                    <a:pt x="0" y="37324"/>
                    <a:pt x="1751" y="42982"/>
                  </a:cubicBezTo>
                  <a:cubicBezTo>
                    <a:pt x="3045" y="47161"/>
                    <a:pt x="6046" y="50642"/>
                    <a:pt x="9539" y="53275"/>
                  </a:cubicBezTo>
                  <a:cubicBezTo>
                    <a:pt x="15419" y="57704"/>
                    <a:pt x="21911" y="60189"/>
                    <a:pt x="29104" y="61374"/>
                  </a:cubicBezTo>
                  <a:cubicBezTo>
                    <a:pt x="37277" y="62722"/>
                    <a:pt x="45485" y="63861"/>
                    <a:pt x="53715" y="64791"/>
                  </a:cubicBezTo>
                  <a:cubicBezTo>
                    <a:pt x="63141" y="65856"/>
                    <a:pt x="72739" y="66621"/>
                    <a:pt x="82278" y="66621"/>
                  </a:cubicBezTo>
                  <a:cubicBezTo>
                    <a:pt x="97759" y="66621"/>
                    <a:pt x="113082" y="64606"/>
                    <a:pt x="127252" y="58584"/>
                  </a:cubicBezTo>
                  <a:cubicBezTo>
                    <a:pt x="130193" y="57334"/>
                    <a:pt x="133381" y="55548"/>
                    <a:pt x="134141" y="52443"/>
                  </a:cubicBezTo>
                  <a:cubicBezTo>
                    <a:pt x="134481" y="51051"/>
                    <a:pt x="134267" y="49570"/>
                    <a:pt x="133781" y="48224"/>
                  </a:cubicBezTo>
                  <a:cubicBezTo>
                    <a:pt x="132939" y="45887"/>
                    <a:pt x="131286" y="43851"/>
                    <a:pt x="129173" y="42551"/>
                  </a:cubicBezTo>
                  <a:cubicBezTo>
                    <a:pt x="127124" y="41292"/>
                    <a:pt x="124735" y="40739"/>
                    <a:pt x="122424" y="40079"/>
                  </a:cubicBezTo>
                  <a:cubicBezTo>
                    <a:pt x="112093" y="37124"/>
                    <a:pt x="102142" y="31607"/>
                    <a:pt x="94505" y="23996"/>
                  </a:cubicBezTo>
                  <a:cubicBezTo>
                    <a:pt x="88960" y="18469"/>
                    <a:pt x="84319" y="12523"/>
                    <a:pt x="77717" y="8066"/>
                  </a:cubicBezTo>
                  <a:cubicBezTo>
                    <a:pt x="69533" y="2543"/>
                    <a:pt x="60489" y="0"/>
                    <a:pt x="514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52"/>
            <p:cNvSpPr/>
            <p:nvPr/>
          </p:nvSpPr>
          <p:spPr>
            <a:xfrm>
              <a:off x="1398100" y="-325300"/>
              <a:ext cx="1320375" cy="646125"/>
            </a:xfrm>
            <a:custGeom>
              <a:rect b="b" l="l" r="r" t="t"/>
              <a:pathLst>
                <a:path extrusionOk="0" h="25845" w="52815">
                  <a:moveTo>
                    <a:pt x="16375" y="0"/>
                  </a:moveTo>
                  <a:cubicBezTo>
                    <a:pt x="11695" y="0"/>
                    <a:pt x="7254" y="3229"/>
                    <a:pt x="3763" y="6073"/>
                  </a:cubicBezTo>
                  <a:cubicBezTo>
                    <a:pt x="0" y="9142"/>
                    <a:pt x="168" y="13798"/>
                    <a:pt x="2552" y="17814"/>
                  </a:cubicBezTo>
                  <a:cubicBezTo>
                    <a:pt x="3929" y="20141"/>
                    <a:pt x="5671" y="22400"/>
                    <a:pt x="8128" y="23526"/>
                  </a:cubicBezTo>
                  <a:cubicBezTo>
                    <a:pt x="9637" y="24218"/>
                    <a:pt x="11314" y="24432"/>
                    <a:pt x="12962" y="24628"/>
                  </a:cubicBezTo>
                  <a:cubicBezTo>
                    <a:pt x="18541" y="25295"/>
                    <a:pt x="24190" y="25844"/>
                    <a:pt x="29805" y="25844"/>
                  </a:cubicBezTo>
                  <a:cubicBezTo>
                    <a:pt x="34398" y="25844"/>
                    <a:pt x="38968" y="25477"/>
                    <a:pt x="43460" y="24508"/>
                  </a:cubicBezTo>
                  <a:cubicBezTo>
                    <a:pt x="45588" y="24048"/>
                    <a:pt x="47733" y="23436"/>
                    <a:pt x="49518" y="22189"/>
                  </a:cubicBezTo>
                  <a:cubicBezTo>
                    <a:pt x="51304" y="20945"/>
                    <a:pt x="52692" y="18963"/>
                    <a:pt x="52739" y="16786"/>
                  </a:cubicBezTo>
                  <a:cubicBezTo>
                    <a:pt x="52814" y="13258"/>
                    <a:pt x="49505" y="10576"/>
                    <a:pt x="46204" y="9335"/>
                  </a:cubicBezTo>
                  <a:cubicBezTo>
                    <a:pt x="40195" y="7077"/>
                    <a:pt x="33327" y="7610"/>
                    <a:pt x="27545" y="4818"/>
                  </a:cubicBezTo>
                  <a:cubicBezTo>
                    <a:pt x="24511" y="3353"/>
                    <a:pt x="21856" y="999"/>
                    <a:pt x="18568" y="247"/>
                  </a:cubicBezTo>
                  <a:cubicBezTo>
                    <a:pt x="17833" y="78"/>
                    <a:pt x="17101" y="0"/>
                    <a:pt x="163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52"/>
            <p:cNvSpPr/>
            <p:nvPr/>
          </p:nvSpPr>
          <p:spPr>
            <a:xfrm>
              <a:off x="575575" y="3629650"/>
              <a:ext cx="116375" cy="96850"/>
            </a:xfrm>
            <a:custGeom>
              <a:rect b="b" l="l" r="r" t="t"/>
              <a:pathLst>
                <a:path extrusionOk="0" h="3874" w="4655">
                  <a:moveTo>
                    <a:pt x="1876" y="0"/>
                  </a:moveTo>
                  <a:cubicBezTo>
                    <a:pt x="1658" y="0"/>
                    <a:pt x="1447" y="21"/>
                    <a:pt x="1254" y="60"/>
                  </a:cubicBezTo>
                  <a:cubicBezTo>
                    <a:pt x="624" y="189"/>
                    <a:pt x="1" y="471"/>
                    <a:pt x="104" y="1234"/>
                  </a:cubicBezTo>
                  <a:cubicBezTo>
                    <a:pt x="162" y="1659"/>
                    <a:pt x="422" y="2026"/>
                    <a:pt x="674" y="2369"/>
                  </a:cubicBezTo>
                  <a:cubicBezTo>
                    <a:pt x="1119" y="2978"/>
                    <a:pt x="1482" y="3873"/>
                    <a:pt x="2329" y="3873"/>
                  </a:cubicBezTo>
                  <a:cubicBezTo>
                    <a:pt x="2339" y="3873"/>
                    <a:pt x="2350" y="3873"/>
                    <a:pt x="2360" y="3873"/>
                  </a:cubicBezTo>
                  <a:cubicBezTo>
                    <a:pt x="3066" y="3858"/>
                    <a:pt x="3736" y="3303"/>
                    <a:pt x="4093" y="2730"/>
                  </a:cubicBezTo>
                  <a:cubicBezTo>
                    <a:pt x="4209" y="2545"/>
                    <a:pt x="4292" y="2351"/>
                    <a:pt x="4331" y="2164"/>
                  </a:cubicBezTo>
                  <a:cubicBezTo>
                    <a:pt x="4654" y="674"/>
                    <a:pt x="3140" y="0"/>
                    <a:pt x="18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52"/>
            <p:cNvSpPr/>
            <p:nvPr/>
          </p:nvSpPr>
          <p:spPr>
            <a:xfrm rot="-5848863">
              <a:off x="7730536" y="-655159"/>
              <a:ext cx="2573131" cy="2668532"/>
            </a:xfrm>
            <a:custGeom>
              <a:rect b="b" l="l" r="r" t="t"/>
              <a:pathLst>
                <a:path extrusionOk="0" h="106740" w="102924">
                  <a:moveTo>
                    <a:pt x="59886" y="1"/>
                  </a:moveTo>
                  <a:cubicBezTo>
                    <a:pt x="55848" y="1"/>
                    <a:pt x="51817" y="886"/>
                    <a:pt x="48323" y="2740"/>
                  </a:cubicBezTo>
                  <a:cubicBezTo>
                    <a:pt x="39634" y="7349"/>
                    <a:pt x="39644" y="14701"/>
                    <a:pt x="38283" y="23384"/>
                  </a:cubicBezTo>
                  <a:cubicBezTo>
                    <a:pt x="37227" y="30128"/>
                    <a:pt x="33264" y="37058"/>
                    <a:pt x="27052" y="40233"/>
                  </a:cubicBezTo>
                  <a:cubicBezTo>
                    <a:pt x="19968" y="43849"/>
                    <a:pt x="8700" y="48342"/>
                    <a:pt x="6745" y="57037"/>
                  </a:cubicBezTo>
                  <a:cubicBezTo>
                    <a:pt x="6228" y="59342"/>
                    <a:pt x="6657" y="61704"/>
                    <a:pt x="6028" y="64004"/>
                  </a:cubicBezTo>
                  <a:cubicBezTo>
                    <a:pt x="5383" y="66356"/>
                    <a:pt x="3275" y="68223"/>
                    <a:pt x="2274" y="70485"/>
                  </a:cubicBezTo>
                  <a:cubicBezTo>
                    <a:pt x="1256" y="72789"/>
                    <a:pt x="664" y="75289"/>
                    <a:pt x="570" y="77807"/>
                  </a:cubicBezTo>
                  <a:cubicBezTo>
                    <a:pt x="0" y="92886"/>
                    <a:pt x="15837" y="102490"/>
                    <a:pt x="28884" y="104967"/>
                  </a:cubicBezTo>
                  <a:cubicBezTo>
                    <a:pt x="29701" y="105121"/>
                    <a:pt x="30524" y="105271"/>
                    <a:pt x="31353" y="105406"/>
                  </a:cubicBezTo>
                  <a:cubicBezTo>
                    <a:pt x="36436" y="106246"/>
                    <a:pt x="41752" y="106739"/>
                    <a:pt x="46985" y="106739"/>
                  </a:cubicBezTo>
                  <a:cubicBezTo>
                    <a:pt x="49842" y="106739"/>
                    <a:pt x="52675" y="106592"/>
                    <a:pt x="55431" y="106275"/>
                  </a:cubicBezTo>
                  <a:cubicBezTo>
                    <a:pt x="66647" y="104980"/>
                    <a:pt x="77398" y="100434"/>
                    <a:pt x="85968" y="93052"/>
                  </a:cubicBezTo>
                  <a:cubicBezTo>
                    <a:pt x="90936" y="88772"/>
                    <a:pt x="95224" y="83615"/>
                    <a:pt x="98026" y="77685"/>
                  </a:cubicBezTo>
                  <a:cubicBezTo>
                    <a:pt x="102336" y="68560"/>
                    <a:pt x="102924" y="57959"/>
                    <a:pt x="100923" y="48069"/>
                  </a:cubicBezTo>
                  <a:cubicBezTo>
                    <a:pt x="98924" y="38180"/>
                    <a:pt x="94473" y="28926"/>
                    <a:pt x="89108" y="20379"/>
                  </a:cubicBezTo>
                  <a:cubicBezTo>
                    <a:pt x="84511" y="13057"/>
                    <a:pt x="78880" y="5900"/>
                    <a:pt x="71000" y="2342"/>
                  </a:cubicBezTo>
                  <a:cubicBezTo>
                    <a:pt x="67593" y="805"/>
                    <a:pt x="63736" y="1"/>
                    <a:pt x="59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52"/>
            <p:cNvSpPr/>
            <p:nvPr/>
          </p:nvSpPr>
          <p:spPr>
            <a:xfrm>
              <a:off x="534075" y="3169300"/>
              <a:ext cx="371850" cy="522300"/>
            </a:xfrm>
            <a:custGeom>
              <a:rect b="b" l="l" r="r" t="t"/>
              <a:pathLst>
                <a:path extrusionOk="0" h="20892" w="14874">
                  <a:moveTo>
                    <a:pt x="6651" y="0"/>
                  </a:moveTo>
                  <a:cubicBezTo>
                    <a:pt x="5334" y="0"/>
                    <a:pt x="4001" y="425"/>
                    <a:pt x="2951" y="1228"/>
                  </a:cubicBezTo>
                  <a:cubicBezTo>
                    <a:pt x="949" y="2761"/>
                    <a:pt x="0" y="5451"/>
                    <a:pt x="302" y="7957"/>
                  </a:cubicBezTo>
                  <a:cubicBezTo>
                    <a:pt x="681" y="11113"/>
                    <a:pt x="2785" y="13776"/>
                    <a:pt x="4993" y="16061"/>
                  </a:cubicBezTo>
                  <a:cubicBezTo>
                    <a:pt x="6418" y="17539"/>
                    <a:pt x="9415" y="20891"/>
                    <a:pt x="11788" y="20891"/>
                  </a:cubicBezTo>
                  <a:cubicBezTo>
                    <a:pt x="12629" y="20891"/>
                    <a:pt x="13391" y="20470"/>
                    <a:pt x="13977" y="19395"/>
                  </a:cubicBezTo>
                  <a:cubicBezTo>
                    <a:pt x="14874" y="17749"/>
                    <a:pt x="14125" y="16144"/>
                    <a:pt x="13718" y="14543"/>
                  </a:cubicBezTo>
                  <a:cubicBezTo>
                    <a:pt x="13091" y="12084"/>
                    <a:pt x="12944" y="9756"/>
                    <a:pt x="12696" y="7230"/>
                  </a:cubicBezTo>
                  <a:cubicBezTo>
                    <a:pt x="12472" y="4939"/>
                    <a:pt x="11797" y="2506"/>
                    <a:pt x="9983" y="1091"/>
                  </a:cubicBezTo>
                  <a:cubicBezTo>
                    <a:pt x="9035" y="352"/>
                    <a:pt x="7850" y="0"/>
                    <a:pt x="66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52"/>
            <p:cNvSpPr/>
            <p:nvPr/>
          </p:nvSpPr>
          <p:spPr>
            <a:xfrm>
              <a:off x="3107125" y="4207200"/>
              <a:ext cx="695750" cy="588425"/>
            </a:xfrm>
            <a:custGeom>
              <a:rect b="b" l="l" r="r" t="t"/>
              <a:pathLst>
                <a:path extrusionOk="0" h="23537" w="27830">
                  <a:moveTo>
                    <a:pt x="17298" y="0"/>
                  </a:moveTo>
                  <a:cubicBezTo>
                    <a:pt x="14384" y="0"/>
                    <a:pt x="11355" y="1565"/>
                    <a:pt x="10215" y="4263"/>
                  </a:cubicBezTo>
                  <a:cubicBezTo>
                    <a:pt x="9067" y="6979"/>
                    <a:pt x="6990" y="6611"/>
                    <a:pt x="4625" y="7647"/>
                  </a:cubicBezTo>
                  <a:cubicBezTo>
                    <a:pt x="2959" y="8375"/>
                    <a:pt x="1386" y="9451"/>
                    <a:pt x="726" y="11215"/>
                  </a:cubicBezTo>
                  <a:cubicBezTo>
                    <a:pt x="1" y="13146"/>
                    <a:pt x="979" y="15440"/>
                    <a:pt x="2140" y="17005"/>
                  </a:cubicBezTo>
                  <a:cubicBezTo>
                    <a:pt x="4997" y="20853"/>
                    <a:pt x="9361" y="23010"/>
                    <a:pt x="14017" y="23450"/>
                  </a:cubicBezTo>
                  <a:cubicBezTo>
                    <a:pt x="14622" y="23508"/>
                    <a:pt x="15233" y="23537"/>
                    <a:pt x="15846" y="23537"/>
                  </a:cubicBezTo>
                  <a:cubicBezTo>
                    <a:pt x="16179" y="23537"/>
                    <a:pt x="16512" y="23528"/>
                    <a:pt x="16846" y="23511"/>
                  </a:cubicBezTo>
                  <a:cubicBezTo>
                    <a:pt x="18414" y="23430"/>
                    <a:pt x="20342" y="23086"/>
                    <a:pt x="21605" y="22071"/>
                  </a:cubicBezTo>
                  <a:cubicBezTo>
                    <a:pt x="22894" y="21034"/>
                    <a:pt x="22844" y="19262"/>
                    <a:pt x="23510" y="17874"/>
                  </a:cubicBezTo>
                  <a:cubicBezTo>
                    <a:pt x="23881" y="17099"/>
                    <a:pt x="24562" y="16489"/>
                    <a:pt x="25074" y="15777"/>
                  </a:cubicBezTo>
                  <a:cubicBezTo>
                    <a:pt x="26452" y="13867"/>
                    <a:pt x="27829" y="11289"/>
                    <a:pt x="27635" y="8858"/>
                  </a:cubicBezTo>
                  <a:cubicBezTo>
                    <a:pt x="27335" y="5106"/>
                    <a:pt x="22642" y="1118"/>
                    <a:pt x="19183" y="232"/>
                  </a:cubicBezTo>
                  <a:cubicBezTo>
                    <a:pt x="18574" y="76"/>
                    <a:pt x="17939" y="0"/>
                    <a:pt x="172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52"/>
            <p:cNvSpPr/>
            <p:nvPr/>
          </p:nvSpPr>
          <p:spPr>
            <a:xfrm>
              <a:off x="2923000" y="266525"/>
              <a:ext cx="184125" cy="134100"/>
            </a:xfrm>
            <a:custGeom>
              <a:rect b="b" l="l" r="r" t="t"/>
              <a:pathLst>
                <a:path extrusionOk="0" h="5364" w="7365">
                  <a:moveTo>
                    <a:pt x="4207" y="1"/>
                  </a:moveTo>
                  <a:cubicBezTo>
                    <a:pt x="3123" y="1"/>
                    <a:pt x="1986" y="345"/>
                    <a:pt x="1141" y="833"/>
                  </a:cubicBezTo>
                  <a:cubicBezTo>
                    <a:pt x="152" y="1397"/>
                    <a:pt x="0" y="2789"/>
                    <a:pt x="660" y="3667"/>
                  </a:cubicBezTo>
                  <a:cubicBezTo>
                    <a:pt x="1078" y="4224"/>
                    <a:pt x="1722" y="4573"/>
                    <a:pt x="2378" y="4808"/>
                  </a:cubicBezTo>
                  <a:cubicBezTo>
                    <a:pt x="3144" y="5084"/>
                    <a:pt x="3949" y="5364"/>
                    <a:pt x="4712" y="5364"/>
                  </a:cubicBezTo>
                  <a:cubicBezTo>
                    <a:pt x="5380" y="5364"/>
                    <a:pt x="6016" y="5150"/>
                    <a:pt x="6568" y="4531"/>
                  </a:cubicBezTo>
                  <a:cubicBezTo>
                    <a:pt x="7052" y="3983"/>
                    <a:pt x="7315" y="3255"/>
                    <a:pt x="7352" y="2525"/>
                  </a:cubicBezTo>
                  <a:cubicBezTo>
                    <a:pt x="7365" y="2247"/>
                    <a:pt x="7345" y="1964"/>
                    <a:pt x="7228" y="1711"/>
                  </a:cubicBezTo>
                  <a:cubicBezTo>
                    <a:pt x="6654" y="466"/>
                    <a:pt x="5466" y="1"/>
                    <a:pt x="420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52"/>
            <p:cNvSpPr/>
            <p:nvPr/>
          </p:nvSpPr>
          <p:spPr>
            <a:xfrm rot="-1395617">
              <a:off x="6508098" y="4052261"/>
              <a:ext cx="3103381" cy="1226873"/>
            </a:xfrm>
            <a:custGeom>
              <a:rect b="b" l="l" r="r" t="t"/>
              <a:pathLst>
                <a:path extrusionOk="0" h="49076" w="124138">
                  <a:moveTo>
                    <a:pt x="124106" y="1"/>
                  </a:moveTo>
                  <a:lnTo>
                    <a:pt x="123857" y="2"/>
                  </a:lnTo>
                  <a:cubicBezTo>
                    <a:pt x="123886" y="4910"/>
                    <a:pt x="120994" y="9749"/>
                    <a:pt x="116660" y="12049"/>
                  </a:cubicBezTo>
                  <a:cubicBezTo>
                    <a:pt x="115776" y="12519"/>
                    <a:pt x="114824" y="12894"/>
                    <a:pt x="113903" y="13260"/>
                  </a:cubicBezTo>
                  <a:cubicBezTo>
                    <a:pt x="113005" y="13617"/>
                    <a:pt x="112073" y="13983"/>
                    <a:pt x="111200" y="14442"/>
                  </a:cubicBezTo>
                  <a:cubicBezTo>
                    <a:pt x="105054" y="17652"/>
                    <a:pt x="103273" y="23996"/>
                    <a:pt x="101554" y="30133"/>
                  </a:cubicBezTo>
                  <a:cubicBezTo>
                    <a:pt x="99950" y="35855"/>
                    <a:pt x="98290" y="41772"/>
                    <a:pt x="93127" y="45291"/>
                  </a:cubicBezTo>
                  <a:cubicBezTo>
                    <a:pt x="89656" y="47655"/>
                    <a:pt x="86237" y="48835"/>
                    <a:pt x="82815" y="48835"/>
                  </a:cubicBezTo>
                  <a:cubicBezTo>
                    <a:pt x="79912" y="48835"/>
                    <a:pt x="77007" y="47985"/>
                    <a:pt x="74066" y="46286"/>
                  </a:cubicBezTo>
                  <a:cubicBezTo>
                    <a:pt x="68472" y="43055"/>
                    <a:pt x="63532" y="37229"/>
                    <a:pt x="59170" y="32085"/>
                  </a:cubicBezTo>
                  <a:cubicBezTo>
                    <a:pt x="58088" y="30809"/>
                    <a:pt x="57064" y="29606"/>
                    <a:pt x="56052" y="28457"/>
                  </a:cubicBezTo>
                  <a:cubicBezTo>
                    <a:pt x="48334" y="19719"/>
                    <a:pt x="39183" y="14551"/>
                    <a:pt x="28856" y="13095"/>
                  </a:cubicBezTo>
                  <a:cubicBezTo>
                    <a:pt x="27553" y="12913"/>
                    <a:pt x="26235" y="12822"/>
                    <a:pt x="24911" y="12822"/>
                  </a:cubicBezTo>
                  <a:cubicBezTo>
                    <a:pt x="20841" y="12822"/>
                    <a:pt x="16716" y="13681"/>
                    <a:pt x="12796" y="15366"/>
                  </a:cubicBezTo>
                  <a:cubicBezTo>
                    <a:pt x="7637" y="17581"/>
                    <a:pt x="3212" y="21054"/>
                    <a:pt x="0" y="25408"/>
                  </a:cubicBezTo>
                  <a:lnTo>
                    <a:pt x="202" y="25556"/>
                  </a:lnTo>
                  <a:cubicBezTo>
                    <a:pt x="5919" y="17807"/>
                    <a:pt x="15517" y="13077"/>
                    <a:pt x="24981" y="13077"/>
                  </a:cubicBezTo>
                  <a:cubicBezTo>
                    <a:pt x="26267" y="13077"/>
                    <a:pt x="27550" y="13164"/>
                    <a:pt x="28821" y="13343"/>
                  </a:cubicBezTo>
                  <a:cubicBezTo>
                    <a:pt x="39089" y="14787"/>
                    <a:pt x="48186" y="19928"/>
                    <a:pt x="55864" y="28622"/>
                  </a:cubicBezTo>
                  <a:cubicBezTo>
                    <a:pt x="56877" y="29765"/>
                    <a:pt x="57898" y="30970"/>
                    <a:pt x="58979" y="32246"/>
                  </a:cubicBezTo>
                  <a:cubicBezTo>
                    <a:pt x="65520" y="39958"/>
                    <a:pt x="73250" y="49076"/>
                    <a:pt x="82825" y="49076"/>
                  </a:cubicBezTo>
                  <a:cubicBezTo>
                    <a:pt x="82826" y="49076"/>
                    <a:pt x="82827" y="49076"/>
                    <a:pt x="82828" y="49076"/>
                  </a:cubicBezTo>
                  <a:cubicBezTo>
                    <a:pt x="86084" y="49074"/>
                    <a:pt x="89559" y="48018"/>
                    <a:pt x="93266" y="45494"/>
                  </a:cubicBezTo>
                  <a:cubicBezTo>
                    <a:pt x="98506" y="41924"/>
                    <a:pt x="100180" y="35964"/>
                    <a:pt x="101794" y="30197"/>
                  </a:cubicBezTo>
                  <a:cubicBezTo>
                    <a:pt x="103578" y="23833"/>
                    <a:pt x="105265" y="17820"/>
                    <a:pt x="111315" y="14662"/>
                  </a:cubicBezTo>
                  <a:cubicBezTo>
                    <a:pt x="112176" y="14210"/>
                    <a:pt x="113101" y="13844"/>
                    <a:pt x="113996" y="13491"/>
                  </a:cubicBezTo>
                  <a:cubicBezTo>
                    <a:pt x="114922" y="13123"/>
                    <a:pt x="115882" y="12744"/>
                    <a:pt x="116779" y="12269"/>
                  </a:cubicBezTo>
                  <a:cubicBezTo>
                    <a:pt x="121194" y="9928"/>
                    <a:pt x="124138" y="4997"/>
                    <a:pt x="124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52"/>
            <p:cNvSpPr/>
            <p:nvPr/>
          </p:nvSpPr>
          <p:spPr>
            <a:xfrm>
              <a:off x="8138300" y="1377975"/>
              <a:ext cx="687600" cy="750475"/>
            </a:xfrm>
            <a:custGeom>
              <a:rect b="b" l="l" r="r" t="t"/>
              <a:pathLst>
                <a:path extrusionOk="0" h="30019" w="27504">
                  <a:moveTo>
                    <a:pt x="12111" y="0"/>
                  </a:moveTo>
                  <a:cubicBezTo>
                    <a:pt x="11000" y="0"/>
                    <a:pt x="9863" y="292"/>
                    <a:pt x="8793" y="877"/>
                  </a:cubicBezTo>
                  <a:cubicBezTo>
                    <a:pt x="7511" y="1578"/>
                    <a:pt x="6715" y="2780"/>
                    <a:pt x="6402" y="4181"/>
                  </a:cubicBezTo>
                  <a:cubicBezTo>
                    <a:pt x="5143" y="9849"/>
                    <a:pt x="1" y="16618"/>
                    <a:pt x="3240" y="22241"/>
                  </a:cubicBezTo>
                  <a:cubicBezTo>
                    <a:pt x="5203" y="25648"/>
                    <a:pt x="9419" y="30018"/>
                    <a:pt x="13735" y="30018"/>
                  </a:cubicBezTo>
                  <a:cubicBezTo>
                    <a:pt x="13810" y="30018"/>
                    <a:pt x="13885" y="30017"/>
                    <a:pt x="13961" y="30014"/>
                  </a:cubicBezTo>
                  <a:cubicBezTo>
                    <a:pt x="16307" y="29931"/>
                    <a:pt x="18646" y="29580"/>
                    <a:pt x="20913" y="28969"/>
                  </a:cubicBezTo>
                  <a:cubicBezTo>
                    <a:pt x="22783" y="28468"/>
                    <a:pt x="24772" y="27647"/>
                    <a:pt x="25645" y="25919"/>
                  </a:cubicBezTo>
                  <a:cubicBezTo>
                    <a:pt x="27503" y="22241"/>
                    <a:pt x="24741" y="19168"/>
                    <a:pt x="22193" y="16100"/>
                  </a:cubicBezTo>
                  <a:cubicBezTo>
                    <a:pt x="20675" y="14271"/>
                    <a:pt x="19231" y="12448"/>
                    <a:pt x="18887" y="10499"/>
                  </a:cubicBezTo>
                  <a:cubicBezTo>
                    <a:pt x="18388" y="7678"/>
                    <a:pt x="18911" y="4803"/>
                    <a:pt x="16979" y="2388"/>
                  </a:cubicBezTo>
                  <a:cubicBezTo>
                    <a:pt x="15706" y="796"/>
                    <a:pt x="13944" y="0"/>
                    <a:pt x="121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0" name="Google Shape;3250;p52"/>
          <p:cNvSpPr txBox="1"/>
          <p:nvPr>
            <p:ph type="title"/>
          </p:nvPr>
        </p:nvSpPr>
        <p:spPr>
          <a:xfrm>
            <a:off x="2048238" y="1313550"/>
            <a:ext cx="5047500" cy="18030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8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51" name="Google Shape;3251;p52"/>
          <p:cNvSpPr txBox="1"/>
          <p:nvPr>
            <p:ph idx="1" type="subTitle"/>
          </p:nvPr>
        </p:nvSpPr>
        <p:spPr>
          <a:xfrm>
            <a:off x="2048266" y="3109149"/>
            <a:ext cx="5047500" cy="713400"/>
          </a:xfrm>
          <a:prstGeom prst="rect">
            <a:avLst/>
          </a:prstGeom>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HEADER_1_1_1">
    <p:spTree>
      <p:nvGrpSpPr>
        <p:cNvPr id="3252" name="Shape 3252"/>
        <p:cNvGrpSpPr/>
        <p:nvPr/>
      </p:nvGrpSpPr>
      <p:grpSpPr>
        <a:xfrm>
          <a:off x="0" y="0"/>
          <a:ext cx="0" cy="0"/>
          <a:chOff x="0" y="0"/>
          <a:chExt cx="0" cy="0"/>
        </a:xfrm>
      </p:grpSpPr>
      <p:grpSp>
        <p:nvGrpSpPr>
          <p:cNvPr id="3253" name="Google Shape;3253;p53"/>
          <p:cNvGrpSpPr/>
          <p:nvPr/>
        </p:nvGrpSpPr>
        <p:grpSpPr>
          <a:xfrm>
            <a:off x="-1031825" y="-527296"/>
            <a:ext cx="10212135" cy="5741353"/>
            <a:chOff x="-1031825" y="-527296"/>
            <a:chExt cx="10212135" cy="5741353"/>
          </a:xfrm>
        </p:grpSpPr>
        <p:sp>
          <p:nvSpPr>
            <p:cNvPr id="3254" name="Google Shape;3254;p53"/>
            <p:cNvSpPr/>
            <p:nvPr/>
          </p:nvSpPr>
          <p:spPr>
            <a:xfrm flipH="1">
              <a:off x="7474368" y="-332085"/>
              <a:ext cx="1669621" cy="2845061"/>
            </a:xfrm>
            <a:custGeom>
              <a:rect b="b" l="l" r="r" t="t"/>
              <a:pathLst>
                <a:path extrusionOk="0" h="35510" w="20839">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53"/>
            <p:cNvSpPr/>
            <p:nvPr/>
          </p:nvSpPr>
          <p:spPr>
            <a:xfrm>
              <a:off x="-1031825" y="3340830"/>
              <a:ext cx="3503657" cy="1873228"/>
            </a:xfrm>
            <a:custGeom>
              <a:rect b="b" l="l" r="r" t="t"/>
              <a:pathLst>
                <a:path extrusionOk="0" h="19635" w="36725">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53"/>
            <p:cNvSpPr/>
            <p:nvPr/>
          </p:nvSpPr>
          <p:spPr>
            <a:xfrm rot="10800000">
              <a:off x="14" y="5"/>
              <a:ext cx="458638" cy="472549"/>
            </a:xfrm>
            <a:custGeom>
              <a:rect b="b" l="l" r="r" t="t"/>
              <a:pathLst>
                <a:path extrusionOk="0" h="8717" w="8460">
                  <a:moveTo>
                    <a:pt x="8459" y="0"/>
                  </a:moveTo>
                  <a:cubicBezTo>
                    <a:pt x="7745" y="298"/>
                    <a:pt x="7035" y="605"/>
                    <a:pt x="6341" y="940"/>
                  </a:cubicBezTo>
                  <a:cubicBezTo>
                    <a:pt x="4675" y="1752"/>
                    <a:pt x="3050" y="2752"/>
                    <a:pt x="1821" y="4164"/>
                  </a:cubicBezTo>
                  <a:cubicBezTo>
                    <a:pt x="1274" y="4793"/>
                    <a:pt x="809" y="5496"/>
                    <a:pt x="498" y="6271"/>
                  </a:cubicBezTo>
                  <a:cubicBezTo>
                    <a:pt x="205" y="7002"/>
                    <a:pt x="37" y="7786"/>
                    <a:pt x="5" y="8573"/>
                  </a:cubicBezTo>
                  <a:cubicBezTo>
                    <a:pt x="5" y="8618"/>
                    <a:pt x="5" y="8667"/>
                    <a:pt x="1" y="8716"/>
                  </a:cubicBezTo>
                  <a:lnTo>
                    <a:pt x="152" y="8716"/>
                  </a:lnTo>
                  <a:cubicBezTo>
                    <a:pt x="184" y="7173"/>
                    <a:pt x="756" y="5704"/>
                    <a:pt x="1727" y="4503"/>
                  </a:cubicBezTo>
                  <a:cubicBezTo>
                    <a:pt x="2899" y="3062"/>
                    <a:pt x="4487" y="2033"/>
                    <a:pt x="6128" y="1209"/>
                  </a:cubicBezTo>
                  <a:cubicBezTo>
                    <a:pt x="6892" y="829"/>
                    <a:pt x="7672" y="490"/>
                    <a:pt x="8459" y="164"/>
                  </a:cubicBezTo>
                  <a:lnTo>
                    <a:pt x="84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53"/>
            <p:cNvSpPr/>
            <p:nvPr/>
          </p:nvSpPr>
          <p:spPr>
            <a:xfrm rot="10800000">
              <a:off x="9" y="13"/>
              <a:ext cx="719996" cy="685052"/>
            </a:xfrm>
            <a:custGeom>
              <a:rect b="b" l="l" r="r" t="t"/>
              <a:pathLst>
                <a:path extrusionOk="0" h="12637" w="13281">
                  <a:moveTo>
                    <a:pt x="13280" y="1"/>
                  </a:moveTo>
                  <a:cubicBezTo>
                    <a:pt x="12681" y="250"/>
                    <a:pt x="12072" y="491"/>
                    <a:pt x="11468" y="728"/>
                  </a:cubicBezTo>
                  <a:cubicBezTo>
                    <a:pt x="10418" y="1148"/>
                    <a:pt x="9365" y="1565"/>
                    <a:pt x="8336" y="2030"/>
                  </a:cubicBezTo>
                  <a:cubicBezTo>
                    <a:pt x="6480" y="2867"/>
                    <a:pt x="4683" y="3884"/>
                    <a:pt x="3188" y="5276"/>
                  </a:cubicBezTo>
                  <a:cubicBezTo>
                    <a:pt x="1801" y="6569"/>
                    <a:pt x="682" y="8195"/>
                    <a:pt x="253" y="10064"/>
                  </a:cubicBezTo>
                  <a:cubicBezTo>
                    <a:pt x="62" y="10897"/>
                    <a:pt x="0" y="11779"/>
                    <a:pt x="94" y="12636"/>
                  </a:cubicBezTo>
                  <a:lnTo>
                    <a:pt x="241" y="12636"/>
                  </a:lnTo>
                  <a:cubicBezTo>
                    <a:pt x="164" y="11934"/>
                    <a:pt x="188" y="11220"/>
                    <a:pt x="311" y="10530"/>
                  </a:cubicBezTo>
                  <a:cubicBezTo>
                    <a:pt x="637" y="8640"/>
                    <a:pt x="1670" y="6974"/>
                    <a:pt x="3021" y="5644"/>
                  </a:cubicBezTo>
                  <a:cubicBezTo>
                    <a:pt x="4471" y="4210"/>
                    <a:pt x="6239" y="3165"/>
                    <a:pt x="8076" y="2312"/>
                  </a:cubicBezTo>
                  <a:cubicBezTo>
                    <a:pt x="9778" y="1520"/>
                    <a:pt x="11554" y="895"/>
                    <a:pt x="13280" y="165"/>
                  </a:cubicBezTo>
                  <a:lnTo>
                    <a:pt x="1328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53"/>
            <p:cNvSpPr/>
            <p:nvPr/>
          </p:nvSpPr>
          <p:spPr>
            <a:xfrm rot="10800000">
              <a:off x="19" y="-3"/>
              <a:ext cx="173534" cy="274953"/>
            </a:xfrm>
            <a:custGeom>
              <a:rect b="b" l="l" r="r" t="t"/>
              <a:pathLst>
                <a:path extrusionOk="0" h="5072" w="3201">
                  <a:moveTo>
                    <a:pt x="3200" y="1"/>
                  </a:moveTo>
                  <a:cubicBezTo>
                    <a:pt x="2597" y="327"/>
                    <a:pt x="2037" y="740"/>
                    <a:pt x="1559" y="1238"/>
                  </a:cubicBezTo>
                  <a:cubicBezTo>
                    <a:pt x="572" y="2271"/>
                    <a:pt x="0" y="3647"/>
                    <a:pt x="8" y="5071"/>
                  </a:cubicBezTo>
                  <a:lnTo>
                    <a:pt x="159" y="5071"/>
                  </a:lnTo>
                  <a:cubicBezTo>
                    <a:pt x="155" y="4525"/>
                    <a:pt x="236" y="3977"/>
                    <a:pt x="400" y="3455"/>
                  </a:cubicBezTo>
                  <a:cubicBezTo>
                    <a:pt x="845" y="2030"/>
                    <a:pt x="1911" y="887"/>
                    <a:pt x="3200" y="165"/>
                  </a:cubicBezTo>
                  <a:lnTo>
                    <a:pt x="320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53"/>
            <p:cNvSpPr/>
            <p:nvPr/>
          </p:nvSpPr>
          <p:spPr>
            <a:xfrm flipH="1">
              <a:off x="8208900" y="3540850"/>
              <a:ext cx="971410" cy="1673196"/>
            </a:xfrm>
            <a:custGeom>
              <a:rect b="b" l="l" r="r" t="t"/>
              <a:pathLst>
                <a:path extrusionOk="0" h="108140" w="62783">
                  <a:moveTo>
                    <a:pt x="5699" y="1"/>
                  </a:moveTo>
                  <a:cubicBezTo>
                    <a:pt x="3599" y="1"/>
                    <a:pt x="1440" y="820"/>
                    <a:pt x="0" y="2453"/>
                  </a:cubicBezTo>
                  <a:lnTo>
                    <a:pt x="0" y="108139"/>
                  </a:lnTo>
                  <a:lnTo>
                    <a:pt x="60641" y="108139"/>
                  </a:lnTo>
                  <a:cubicBezTo>
                    <a:pt x="62782" y="90176"/>
                    <a:pt x="55581" y="71699"/>
                    <a:pt x="42289" y="59369"/>
                  </a:cubicBezTo>
                  <a:cubicBezTo>
                    <a:pt x="34510" y="52155"/>
                    <a:pt x="25381" y="46379"/>
                    <a:pt x="19623" y="37235"/>
                  </a:cubicBezTo>
                  <a:cubicBezTo>
                    <a:pt x="13812" y="28009"/>
                    <a:pt x="11377" y="17474"/>
                    <a:pt x="12120" y="6634"/>
                  </a:cubicBezTo>
                  <a:cubicBezTo>
                    <a:pt x="12422" y="2202"/>
                    <a:pt x="9140" y="1"/>
                    <a:pt x="56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53"/>
            <p:cNvSpPr/>
            <p:nvPr/>
          </p:nvSpPr>
          <p:spPr>
            <a:xfrm rot="2700000">
              <a:off x="4134443" y="-246680"/>
              <a:ext cx="1386539" cy="1431238"/>
            </a:xfrm>
            <a:custGeom>
              <a:rect b="b" l="l" r="r" t="t"/>
              <a:pathLst>
                <a:path extrusionOk="0" h="25968" w="25157">
                  <a:moveTo>
                    <a:pt x="13603" y="0"/>
                  </a:moveTo>
                  <a:cubicBezTo>
                    <a:pt x="12500" y="0"/>
                    <a:pt x="11390" y="179"/>
                    <a:pt x="10309" y="561"/>
                  </a:cubicBezTo>
                  <a:cubicBezTo>
                    <a:pt x="7407" y="1588"/>
                    <a:pt x="4803" y="3116"/>
                    <a:pt x="2906" y="5642"/>
                  </a:cubicBezTo>
                  <a:cubicBezTo>
                    <a:pt x="1847" y="7057"/>
                    <a:pt x="1040" y="8588"/>
                    <a:pt x="664" y="10335"/>
                  </a:cubicBezTo>
                  <a:cubicBezTo>
                    <a:pt x="0" y="13430"/>
                    <a:pt x="306" y="16509"/>
                    <a:pt x="854" y="19575"/>
                  </a:cubicBezTo>
                  <a:cubicBezTo>
                    <a:pt x="1236" y="21720"/>
                    <a:pt x="2461" y="23291"/>
                    <a:pt x="4341" y="24353"/>
                  </a:cubicBezTo>
                  <a:cubicBezTo>
                    <a:pt x="6193" y="25401"/>
                    <a:pt x="8177" y="25968"/>
                    <a:pt x="10566" y="25968"/>
                  </a:cubicBezTo>
                  <a:cubicBezTo>
                    <a:pt x="10615" y="25968"/>
                    <a:pt x="10665" y="25967"/>
                    <a:pt x="10714" y="25967"/>
                  </a:cubicBezTo>
                  <a:cubicBezTo>
                    <a:pt x="11305" y="25934"/>
                    <a:pt x="12172" y="25921"/>
                    <a:pt x="13022" y="25748"/>
                  </a:cubicBezTo>
                  <a:cubicBezTo>
                    <a:pt x="13630" y="25625"/>
                    <a:pt x="14237" y="25496"/>
                    <a:pt x="14829" y="25306"/>
                  </a:cubicBezTo>
                  <a:cubicBezTo>
                    <a:pt x="21056" y="23297"/>
                    <a:pt x="25157" y="17319"/>
                    <a:pt x="24934" y="10601"/>
                  </a:cubicBezTo>
                  <a:cubicBezTo>
                    <a:pt x="24737" y="4708"/>
                    <a:pt x="19271" y="0"/>
                    <a:pt x="136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61" name="Google Shape;3261;p53"/>
          <p:cNvSpPr txBox="1"/>
          <p:nvPr>
            <p:ph type="title"/>
          </p:nvPr>
        </p:nvSpPr>
        <p:spPr>
          <a:xfrm>
            <a:off x="2048238" y="1313550"/>
            <a:ext cx="5047500" cy="180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8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62" name="Google Shape;3262;p53"/>
          <p:cNvSpPr txBox="1"/>
          <p:nvPr>
            <p:ph idx="1" type="subTitle"/>
          </p:nvPr>
        </p:nvSpPr>
        <p:spPr>
          <a:xfrm>
            <a:off x="2048266" y="3116550"/>
            <a:ext cx="5047500" cy="713400"/>
          </a:xfrm>
          <a:prstGeom prst="rect">
            <a:avLst/>
          </a:prstGeom>
          <a:solidFill>
            <a:schemeClr val="accent3"/>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SECTION_HEADER_1_1_1_1">
    <p:spTree>
      <p:nvGrpSpPr>
        <p:cNvPr id="3263" name="Shape 3263"/>
        <p:cNvGrpSpPr/>
        <p:nvPr/>
      </p:nvGrpSpPr>
      <p:grpSpPr>
        <a:xfrm>
          <a:off x="0" y="0"/>
          <a:ext cx="0" cy="0"/>
          <a:chOff x="0" y="0"/>
          <a:chExt cx="0" cy="0"/>
        </a:xfrm>
      </p:grpSpPr>
      <p:grpSp>
        <p:nvGrpSpPr>
          <p:cNvPr id="3264" name="Google Shape;3264;p54"/>
          <p:cNvGrpSpPr/>
          <p:nvPr/>
        </p:nvGrpSpPr>
        <p:grpSpPr>
          <a:xfrm>
            <a:off x="-1014250" y="-924075"/>
            <a:ext cx="10856857" cy="6458501"/>
            <a:chOff x="-1014250" y="-924075"/>
            <a:chExt cx="10856857" cy="6458501"/>
          </a:xfrm>
        </p:grpSpPr>
        <p:sp>
          <p:nvSpPr>
            <p:cNvPr id="3265" name="Google Shape;3265;p54"/>
            <p:cNvSpPr/>
            <p:nvPr/>
          </p:nvSpPr>
          <p:spPr>
            <a:xfrm>
              <a:off x="5271325" y="-371200"/>
              <a:ext cx="1990597" cy="974098"/>
            </a:xfrm>
            <a:custGeom>
              <a:rect b="b" l="l" r="r" t="t"/>
              <a:pathLst>
                <a:path extrusionOk="0" h="25845" w="52815">
                  <a:moveTo>
                    <a:pt x="16375" y="0"/>
                  </a:moveTo>
                  <a:cubicBezTo>
                    <a:pt x="11695" y="0"/>
                    <a:pt x="7254" y="3229"/>
                    <a:pt x="3763" y="6073"/>
                  </a:cubicBezTo>
                  <a:cubicBezTo>
                    <a:pt x="0" y="9142"/>
                    <a:pt x="168" y="13798"/>
                    <a:pt x="2552" y="17814"/>
                  </a:cubicBezTo>
                  <a:cubicBezTo>
                    <a:pt x="3929" y="20141"/>
                    <a:pt x="5671" y="22400"/>
                    <a:pt x="8128" y="23526"/>
                  </a:cubicBezTo>
                  <a:cubicBezTo>
                    <a:pt x="9637" y="24218"/>
                    <a:pt x="11314" y="24432"/>
                    <a:pt x="12962" y="24628"/>
                  </a:cubicBezTo>
                  <a:cubicBezTo>
                    <a:pt x="18541" y="25295"/>
                    <a:pt x="24190" y="25844"/>
                    <a:pt x="29805" y="25844"/>
                  </a:cubicBezTo>
                  <a:cubicBezTo>
                    <a:pt x="34398" y="25844"/>
                    <a:pt x="38968" y="25477"/>
                    <a:pt x="43460" y="24508"/>
                  </a:cubicBezTo>
                  <a:cubicBezTo>
                    <a:pt x="45588" y="24048"/>
                    <a:pt x="47733" y="23436"/>
                    <a:pt x="49518" y="22189"/>
                  </a:cubicBezTo>
                  <a:cubicBezTo>
                    <a:pt x="51304" y="20945"/>
                    <a:pt x="52692" y="18963"/>
                    <a:pt x="52739" y="16786"/>
                  </a:cubicBezTo>
                  <a:cubicBezTo>
                    <a:pt x="52814" y="13258"/>
                    <a:pt x="49505" y="10576"/>
                    <a:pt x="46204" y="9335"/>
                  </a:cubicBezTo>
                  <a:cubicBezTo>
                    <a:pt x="40195" y="7077"/>
                    <a:pt x="33327" y="7610"/>
                    <a:pt x="27545" y="4818"/>
                  </a:cubicBezTo>
                  <a:cubicBezTo>
                    <a:pt x="24511" y="3353"/>
                    <a:pt x="21856" y="999"/>
                    <a:pt x="18568" y="247"/>
                  </a:cubicBezTo>
                  <a:cubicBezTo>
                    <a:pt x="17833" y="78"/>
                    <a:pt x="17101" y="0"/>
                    <a:pt x="163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54"/>
            <p:cNvSpPr/>
            <p:nvPr/>
          </p:nvSpPr>
          <p:spPr>
            <a:xfrm>
              <a:off x="7405925" y="4195270"/>
              <a:ext cx="965156" cy="816461"/>
            </a:xfrm>
            <a:custGeom>
              <a:rect b="b" l="l" r="r" t="t"/>
              <a:pathLst>
                <a:path extrusionOk="0" h="9889" w="11690">
                  <a:moveTo>
                    <a:pt x="6492" y="0"/>
                  </a:moveTo>
                  <a:cubicBezTo>
                    <a:pt x="4576" y="0"/>
                    <a:pt x="2576" y="887"/>
                    <a:pt x="1433" y="2306"/>
                  </a:cubicBezTo>
                  <a:cubicBezTo>
                    <a:pt x="455" y="3521"/>
                    <a:pt x="0" y="5140"/>
                    <a:pt x="204" y="6684"/>
                  </a:cubicBezTo>
                  <a:cubicBezTo>
                    <a:pt x="285" y="7305"/>
                    <a:pt x="477" y="7934"/>
                    <a:pt x="897" y="8402"/>
                  </a:cubicBezTo>
                  <a:cubicBezTo>
                    <a:pt x="1407" y="8971"/>
                    <a:pt x="2177" y="9228"/>
                    <a:pt x="2922" y="9412"/>
                  </a:cubicBezTo>
                  <a:cubicBezTo>
                    <a:pt x="4072" y="9691"/>
                    <a:pt x="5252" y="9850"/>
                    <a:pt x="6435" y="9883"/>
                  </a:cubicBezTo>
                  <a:cubicBezTo>
                    <a:pt x="6551" y="9886"/>
                    <a:pt x="6668" y="9888"/>
                    <a:pt x="6785" y="9888"/>
                  </a:cubicBezTo>
                  <a:cubicBezTo>
                    <a:pt x="7648" y="9888"/>
                    <a:pt x="8525" y="9784"/>
                    <a:pt x="9275" y="9371"/>
                  </a:cubicBezTo>
                  <a:cubicBezTo>
                    <a:pt x="10318" y="8796"/>
                    <a:pt x="10982" y="7685"/>
                    <a:pt x="11268" y="6529"/>
                  </a:cubicBezTo>
                  <a:cubicBezTo>
                    <a:pt x="11690" y="4830"/>
                    <a:pt x="11352" y="2916"/>
                    <a:pt x="10213" y="1585"/>
                  </a:cubicBezTo>
                  <a:cubicBezTo>
                    <a:pt x="9571" y="832"/>
                    <a:pt x="8728" y="370"/>
                    <a:pt x="7807" y="150"/>
                  </a:cubicBezTo>
                  <a:cubicBezTo>
                    <a:pt x="7381" y="49"/>
                    <a:pt x="6939" y="0"/>
                    <a:pt x="64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54"/>
            <p:cNvSpPr/>
            <p:nvPr/>
          </p:nvSpPr>
          <p:spPr>
            <a:xfrm>
              <a:off x="8321605" y="4201132"/>
              <a:ext cx="236872" cy="192701"/>
            </a:xfrm>
            <a:custGeom>
              <a:rect b="b" l="l" r="r" t="t"/>
              <a:pathLst>
                <a:path extrusionOk="0" h="2334" w="2869">
                  <a:moveTo>
                    <a:pt x="1489" y="0"/>
                  </a:moveTo>
                  <a:cubicBezTo>
                    <a:pt x="1031" y="0"/>
                    <a:pt x="587" y="190"/>
                    <a:pt x="392" y="608"/>
                  </a:cubicBezTo>
                  <a:cubicBezTo>
                    <a:pt x="0" y="1447"/>
                    <a:pt x="602" y="2334"/>
                    <a:pt x="1493" y="2334"/>
                  </a:cubicBezTo>
                  <a:cubicBezTo>
                    <a:pt x="1511" y="2334"/>
                    <a:pt x="1529" y="2333"/>
                    <a:pt x="1548" y="2333"/>
                  </a:cubicBezTo>
                  <a:cubicBezTo>
                    <a:pt x="2206" y="2305"/>
                    <a:pt x="2851" y="1769"/>
                    <a:pt x="2860" y="1107"/>
                  </a:cubicBezTo>
                  <a:cubicBezTo>
                    <a:pt x="2868" y="410"/>
                    <a:pt x="2163" y="0"/>
                    <a:pt x="1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54"/>
            <p:cNvSpPr/>
            <p:nvPr/>
          </p:nvSpPr>
          <p:spPr>
            <a:xfrm>
              <a:off x="575575" y="2541825"/>
              <a:ext cx="116375" cy="96850"/>
            </a:xfrm>
            <a:custGeom>
              <a:rect b="b" l="l" r="r" t="t"/>
              <a:pathLst>
                <a:path extrusionOk="0" h="3874" w="4655">
                  <a:moveTo>
                    <a:pt x="1876" y="0"/>
                  </a:moveTo>
                  <a:cubicBezTo>
                    <a:pt x="1658" y="0"/>
                    <a:pt x="1447" y="21"/>
                    <a:pt x="1254" y="60"/>
                  </a:cubicBezTo>
                  <a:cubicBezTo>
                    <a:pt x="624" y="189"/>
                    <a:pt x="1" y="471"/>
                    <a:pt x="104" y="1234"/>
                  </a:cubicBezTo>
                  <a:cubicBezTo>
                    <a:pt x="162" y="1659"/>
                    <a:pt x="422" y="2026"/>
                    <a:pt x="674" y="2369"/>
                  </a:cubicBezTo>
                  <a:cubicBezTo>
                    <a:pt x="1119" y="2978"/>
                    <a:pt x="1482" y="3873"/>
                    <a:pt x="2329" y="3873"/>
                  </a:cubicBezTo>
                  <a:cubicBezTo>
                    <a:pt x="2339" y="3873"/>
                    <a:pt x="2350" y="3873"/>
                    <a:pt x="2360" y="3873"/>
                  </a:cubicBezTo>
                  <a:cubicBezTo>
                    <a:pt x="3066" y="3858"/>
                    <a:pt x="3736" y="3303"/>
                    <a:pt x="4093" y="2730"/>
                  </a:cubicBezTo>
                  <a:cubicBezTo>
                    <a:pt x="4209" y="2545"/>
                    <a:pt x="4292" y="2351"/>
                    <a:pt x="4331" y="2164"/>
                  </a:cubicBezTo>
                  <a:cubicBezTo>
                    <a:pt x="4654" y="674"/>
                    <a:pt x="3140" y="0"/>
                    <a:pt x="18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54"/>
            <p:cNvSpPr/>
            <p:nvPr/>
          </p:nvSpPr>
          <p:spPr>
            <a:xfrm>
              <a:off x="-880075" y="-924075"/>
              <a:ext cx="2573100" cy="2668500"/>
            </a:xfrm>
            <a:custGeom>
              <a:rect b="b" l="l" r="r" t="t"/>
              <a:pathLst>
                <a:path extrusionOk="0" h="106740" w="102924">
                  <a:moveTo>
                    <a:pt x="59886" y="1"/>
                  </a:moveTo>
                  <a:cubicBezTo>
                    <a:pt x="55848" y="1"/>
                    <a:pt x="51817" y="886"/>
                    <a:pt x="48323" y="2740"/>
                  </a:cubicBezTo>
                  <a:cubicBezTo>
                    <a:pt x="39634" y="7349"/>
                    <a:pt x="39644" y="14701"/>
                    <a:pt x="38283" y="23384"/>
                  </a:cubicBezTo>
                  <a:cubicBezTo>
                    <a:pt x="37227" y="30128"/>
                    <a:pt x="33264" y="37058"/>
                    <a:pt x="27052" y="40233"/>
                  </a:cubicBezTo>
                  <a:cubicBezTo>
                    <a:pt x="19968" y="43849"/>
                    <a:pt x="8700" y="48342"/>
                    <a:pt x="6745" y="57037"/>
                  </a:cubicBezTo>
                  <a:cubicBezTo>
                    <a:pt x="6228" y="59342"/>
                    <a:pt x="6657" y="61704"/>
                    <a:pt x="6028" y="64004"/>
                  </a:cubicBezTo>
                  <a:cubicBezTo>
                    <a:pt x="5383" y="66356"/>
                    <a:pt x="3275" y="68223"/>
                    <a:pt x="2274" y="70485"/>
                  </a:cubicBezTo>
                  <a:cubicBezTo>
                    <a:pt x="1256" y="72789"/>
                    <a:pt x="664" y="75289"/>
                    <a:pt x="570" y="77807"/>
                  </a:cubicBezTo>
                  <a:cubicBezTo>
                    <a:pt x="0" y="92886"/>
                    <a:pt x="15837" y="102490"/>
                    <a:pt x="28884" y="104967"/>
                  </a:cubicBezTo>
                  <a:cubicBezTo>
                    <a:pt x="29701" y="105121"/>
                    <a:pt x="30524" y="105271"/>
                    <a:pt x="31353" y="105406"/>
                  </a:cubicBezTo>
                  <a:cubicBezTo>
                    <a:pt x="36436" y="106246"/>
                    <a:pt x="41752" y="106739"/>
                    <a:pt x="46985" y="106739"/>
                  </a:cubicBezTo>
                  <a:cubicBezTo>
                    <a:pt x="49842" y="106739"/>
                    <a:pt x="52675" y="106592"/>
                    <a:pt x="55431" y="106275"/>
                  </a:cubicBezTo>
                  <a:cubicBezTo>
                    <a:pt x="66647" y="104980"/>
                    <a:pt x="77398" y="100434"/>
                    <a:pt x="85968" y="93052"/>
                  </a:cubicBezTo>
                  <a:cubicBezTo>
                    <a:pt x="90936" y="88772"/>
                    <a:pt x="95224" y="83615"/>
                    <a:pt x="98026" y="77685"/>
                  </a:cubicBezTo>
                  <a:cubicBezTo>
                    <a:pt x="102336" y="68560"/>
                    <a:pt x="102924" y="57959"/>
                    <a:pt x="100923" y="48069"/>
                  </a:cubicBezTo>
                  <a:cubicBezTo>
                    <a:pt x="98924" y="38180"/>
                    <a:pt x="94473" y="28926"/>
                    <a:pt x="89108" y="20379"/>
                  </a:cubicBezTo>
                  <a:cubicBezTo>
                    <a:pt x="84511" y="13057"/>
                    <a:pt x="78880" y="5900"/>
                    <a:pt x="71000" y="2342"/>
                  </a:cubicBezTo>
                  <a:cubicBezTo>
                    <a:pt x="67593" y="805"/>
                    <a:pt x="63736" y="1"/>
                    <a:pt x="59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54"/>
            <p:cNvSpPr/>
            <p:nvPr/>
          </p:nvSpPr>
          <p:spPr>
            <a:xfrm>
              <a:off x="534075" y="2081475"/>
              <a:ext cx="371850" cy="522300"/>
            </a:xfrm>
            <a:custGeom>
              <a:rect b="b" l="l" r="r" t="t"/>
              <a:pathLst>
                <a:path extrusionOk="0" h="20892" w="14874">
                  <a:moveTo>
                    <a:pt x="6651" y="0"/>
                  </a:moveTo>
                  <a:cubicBezTo>
                    <a:pt x="5334" y="0"/>
                    <a:pt x="4001" y="425"/>
                    <a:pt x="2951" y="1228"/>
                  </a:cubicBezTo>
                  <a:cubicBezTo>
                    <a:pt x="949" y="2761"/>
                    <a:pt x="0" y="5451"/>
                    <a:pt x="302" y="7957"/>
                  </a:cubicBezTo>
                  <a:cubicBezTo>
                    <a:pt x="681" y="11113"/>
                    <a:pt x="2785" y="13776"/>
                    <a:pt x="4993" y="16061"/>
                  </a:cubicBezTo>
                  <a:cubicBezTo>
                    <a:pt x="6418" y="17539"/>
                    <a:pt x="9415" y="20891"/>
                    <a:pt x="11788" y="20891"/>
                  </a:cubicBezTo>
                  <a:cubicBezTo>
                    <a:pt x="12629" y="20891"/>
                    <a:pt x="13391" y="20470"/>
                    <a:pt x="13977" y="19395"/>
                  </a:cubicBezTo>
                  <a:cubicBezTo>
                    <a:pt x="14874" y="17749"/>
                    <a:pt x="14125" y="16144"/>
                    <a:pt x="13718" y="14543"/>
                  </a:cubicBezTo>
                  <a:cubicBezTo>
                    <a:pt x="13091" y="12084"/>
                    <a:pt x="12944" y="9756"/>
                    <a:pt x="12696" y="7230"/>
                  </a:cubicBezTo>
                  <a:cubicBezTo>
                    <a:pt x="12472" y="4939"/>
                    <a:pt x="11797" y="2506"/>
                    <a:pt x="9983" y="1091"/>
                  </a:cubicBezTo>
                  <a:cubicBezTo>
                    <a:pt x="9035" y="352"/>
                    <a:pt x="7850" y="0"/>
                    <a:pt x="66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54"/>
            <p:cNvSpPr/>
            <p:nvPr/>
          </p:nvSpPr>
          <p:spPr>
            <a:xfrm flipH="1" rot="3192206">
              <a:off x="-1145304" y="3310873"/>
              <a:ext cx="3103577" cy="1226950"/>
            </a:xfrm>
            <a:custGeom>
              <a:rect b="b" l="l" r="r" t="t"/>
              <a:pathLst>
                <a:path extrusionOk="0" h="49076" w="124138">
                  <a:moveTo>
                    <a:pt x="124106" y="1"/>
                  </a:moveTo>
                  <a:lnTo>
                    <a:pt x="123857" y="2"/>
                  </a:lnTo>
                  <a:cubicBezTo>
                    <a:pt x="123886" y="4910"/>
                    <a:pt x="120994" y="9749"/>
                    <a:pt x="116660" y="12049"/>
                  </a:cubicBezTo>
                  <a:cubicBezTo>
                    <a:pt x="115776" y="12519"/>
                    <a:pt x="114824" y="12894"/>
                    <a:pt x="113903" y="13260"/>
                  </a:cubicBezTo>
                  <a:cubicBezTo>
                    <a:pt x="113005" y="13617"/>
                    <a:pt x="112073" y="13983"/>
                    <a:pt x="111200" y="14442"/>
                  </a:cubicBezTo>
                  <a:cubicBezTo>
                    <a:pt x="105054" y="17652"/>
                    <a:pt x="103273" y="23996"/>
                    <a:pt x="101554" y="30133"/>
                  </a:cubicBezTo>
                  <a:cubicBezTo>
                    <a:pt x="99950" y="35855"/>
                    <a:pt x="98290" y="41772"/>
                    <a:pt x="93127" y="45291"/>
                  </a:cubicBezTo>
                  <a:cubicBezTo>
                    <a:pt x="89656" y="47655"/>
                    <a:pt x="86237" y="48835"/>
                    <a:pt x="82815" y="48835"/>
                  </a:cubicBezTo>
                  <a:cubicBezTo>
                    <a:pt x="79912" y="48835"/>
                    <a:pt x="77007" y="47985"/>
                    <a:pt x="74066" y="46286"/>
                  </a:cubicBezTo>
                  <a:cubicBezTo>
                    <a:pt x="68472" y="43055"/>
                    <a:pt x="63532" y="37229"/>
                    <a:pt x="59170" y="32085"/>
                  </a:cubicBezTo>
                  <a:cubicBezTo>
                    <a:pt x="58088" y="30809"/>
                    <a:pt x="57064" y="29606"/>
                    <a:pt x="56052" y="28457"/>
                  </a:cubicBezTo>
                  <a:cubicBezTo>
                    <a:pt x="48334" y="19719"/>
                    <a:pt x="39183" y="14551"/>
                    <a:pt x="28856" y="13095"/>
                  </a:cubicBezTo>
                  <a:cubicBezTo>
                    <a:pt x="27553" y="12913"/>
                    <a:pt x="26235" y="12822"/>
                    <a:pt x="24911" y="12822"/>
                  </a:cubicBezTo>
                  <a:cubicBezTo>
                    <a:pt x="20841" y="12822"/>
                    <a:pt x="16716" y="13681"/>
                    <a:pt x="12796" y="15366"/>
                  </a:cubicBezTo>
                  <a:cubicBezTo>
                    <a:pt x="7637" y="17581"/>
                    <a:pt x="3212" y="21054"/>
                    <a:pt x="0" y="25408"/>
                  </a:cubicBezTo>
                  <a:lnTo>
                    <a:pt x="202" y="25556"/>
                  </a:lnTo>
                  <a:cubicBezTo>
                    <a:pt x="5919" y="17807"/>
                    <a:pt x="15517" y="13077"/>
                    <a:pt x="24981" y="13077"/>
                  </a:cubicBezTo>
                  <a:cubicBezTo>
                    <a:pt x="26267" y="13077"/>
                    <a:pt x="27550" y="13164"/>
                    <a:pt x="28821" y="13343"/>
                  </a:cubicBezTo>
                  <a:cubicBezTo>
                    <a:pt x="39089" y="14787"/>
                    <a:pt x="48186" y="19928"/>
                    <a:pt x="55864" y="28622"/>
                  </a:cubicBezTo>
                  <a:cubicBezTo>
                    <a:pt x="56877" y="29765"/>
                    <a:pt x="57898" y="30970"/>
                    <a:pt x="58979" y="32246"/>
                  </a:cubicBezTo>
                  <a:cubicBezTo>
                    <a:pt x="65520" y="39958"/>
                    <a:pt x="73250" y="49076"/>
                    <a:pt x="82825" y="49076"/>
                  </a:cubicBezTo>
                  <a:cubicBezTo>
                    <a:pt x="82826" y="49076"/>
                    <a:pt x="82827" y="49076"/>
                    <a:pt x="82828" y="49076"/>
                  </a:cubicBezTo>
                  <a:cubicBezTo>
                    <a:pt x="86084" y="49074"/>
                    <a:pt x="89559" y="48018"/>
                    <a:pt x="93266" y="45494"/>
                  </a:cubicBezTo>
                  <a:cubicBezTo>
                    <a:pt x="98506" y="41924"/>
                    <a:pt x="100180" y="35964"/>
                    <a:pt x="101794" y="30197"/>
                  </a:cubicBezTo>
                  <a:cubicBezTo>
                    <a:pt x="103578" y="23833"/>
                    <a:pt x="105265" y="17820"/>
                    <a:pt x="111315" y="14662"/>
                  </a:cubicBezTo>
                  <a:cubicBezTo>
                    <a:pt x="112176" y="14210"/>
                    <a:pt x="113101" y="13844"/>
                    <a:pt x="113996" y="13491"/>
                  </a:cubicBezTo>
                  <a:cubicBezTo>
                    <a:pt x="114922" y="13123"/>
                    <a:pt x="115882" y="12744"/>
                    <a:pt x="116779" y="12269"/>
                  </a:cubicBezTo>
                  <a:cubicBezTo>
                    <a:pt x="121194" y="9928"/>
                    <a:pt x="124138" y="4997"/>
                    <a:pt x="124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54"/>
            <p:cNvSpPr/>
            <p:nvPr/>
          </p:nvSpPr>
          <p:spPr>
            <a:xfrm>
              <a:off x="7988975" y="1814613"/>
              <a:ext cx="1853632" cy="2023131"/>
            </a:xfrm>
            <a:custGeom>
              <a:rect b="b" l="l" r="r" t="t"/>
              <a:pathLst>
                <a:path extrusionOk="0" h="30019" w="27504">
                  <a:moveTo>
                    <a:pt x="12111" y="0"/>
                  </a:moveTo>
                  <a:cubicBezTo>
                    <a:pt x="11000" y="0"/>
                    <a:pt x="9863" y="292"/>
                    <a:pt x="8793" y="877"/>
                  </a:cubicBezTo>
                  <a:cubicBezTo>
                    <a:pt x="7511" y="1578"/>
                    <a:pt x="6715" y="2780"/>
                    <a:pt x="6402" y="4181"/>
                  </a:cubicBezTo>
                  <a:cubicBezTo>
                    <a:pt x="5143" y="9849"/>
                    <a:pt x="1" y="16618"/>
                    <a:pt x="3240" y="22241"/>
                  </a:cubicBezTo>
                  <a:cubicBezTo>
                    <a:pt x="5203" y="25648"/>
                    <a:pt x="9419" y="30018"/>
                    <a:pt x="13735" y="30018"/>
                  </a:cubicBezTo>
                  <a:cubicBezTo>
                    <a:pt x="13810" y="30018"/>
                    <a:pt x="13885" y="30017"/>
                    <a:pt x="13961" y="30014"/>
                  </a:cubicBezTo>
                  <a:cubicBezTo>
                    <a:pt x="16307" y="29931"/>
                    <a:pt x="18646" y="29580"/>
                    <a:pt x="20913" y="28969"/>
                  </a:cubicBezTo>
                  <a:cubicBezTo>
                    <a:pt x="22783" y="28468"/>
                    <a:pt x="24772" y="27647"/>
                    <a:pt x="25645" y="25919"/>
                  </a:cubicBezTo>
                  <a:cubicBezTo>
                    <a:pt x="27503" y="22241"/>
                    <a:pt x="24741" y="19168"/>
                    <a:pt x="22193" y="16100"/>
                  </a:cubicBezTo>
                  <a:cubicBezTo>
                    <a:pt x="20675" y="14271"/>
                    <a:pt x="19231" y="12448"/>
                    <a:pt x="18887" y="10499"/>
                  </a:cubicBezTo>
                  <a:cubicBezTo>
                    <a:pt x="18388" y="7678"/>
                    <a:pt x="18911" y="4803"/>
                    <a:pt x="16979" y="2388"/>
                  </a:cubicBezTo>
                  <a:cubicBezTo>
                    <a:pt x="15706" y="796"/>
                    <a:pt x="13944" y="0"/>
                    <a:pt x="121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54"/>
            <p:cNvSpPr/>
            <p:nvPr/>
          </p:nvSpPr>
          <p:spPr>
            <a:xfrm rot="5544774">
              <a:off x="7596689" y="-350795"/>
              <a:ext cx="1748977" cy="1781601"/>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74" name="Google Shape;3274;p54"/>
          <p:cNvSpPr txBox="1"/>
          <p:nvPr>
            <p:ph type="title"/>
          </p:nvPr>
        </p:nvSpPr>
        <p:spPr>
          <a:xfrm>
            <a:off x="2048238" y="1313550"/>
            <a:ext cx="5047500" cy="1803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8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75" name="Google Shape;3275;p54"/>
          <p:cNvSpPr txBox="1"/>
          <p:nvPr>
            <p:ph idx="1" type="subTitle"/>
          </p:nvPr>
        </p:nvSpPr>
        <p:spPr>
          <a:xfrm>
            <a:off x="2048266" y="3116550"/>
            <a:ext cx="5047500" cy="713400"/>
          </a:xfrm>
          <a:prstGeom prst="rect">
            <a:avLst/>
          </a:prstGeom>
          <a:solidFill>
            <a:schemeClr val="accent1"/>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3276" name="Shape 3276"/>
        <p:cNvGrpSpPr/>
        <p:nvPr/>
      </p:nvGrpSpPr>
      <p:grpSpPr>
        <a:xfrm>
          <a:off x="0" y="0"/>
          <a:ext cx="0" cy="0"/>
          <a:chOff x="0" y="0"/>
          <a:chExt cx="0" cy="0"/>
        </a:xfrm>
      </p:grpSpPr>
      <p:grpSp>
        <p:nvGrpSpPr>
          <p:cNvPr id="3277" name="Google Shape;3277;p55"/>
          <p:cNvGrpSpPr/>
          <p:nvPr/>
        </p:nvGrpSpPr>
        <p:grpSpPr>
          <a:xfrm>
            <a:off x="-591264" y="-708544"/>
            <a:ext cx="9770788" cy="6375829"/>
            <a:chOff x="-591264" y="-708544"/>
            <a:chExt cx="9770788" cy="6375829"/>
          </a:xfrm>
        </p:grpSpPr>
        <p:sp>
          <p:nvSpPr>
            <p:cNvPr id="3278" name="Google Shape;3278;p55"/>
            <p:cNvSpPr/>
            <p:nvPr/>
          </p:nvSpPr>
          <p:spPr>
            <a:xfrm>
              <a:off x="6622698" y="-70880"/>
              <a:ext cx="2556825" cy="1562497"/>
            </a:xfrm>
            <a:custGeom>
              <a:rect b="b" l="l" r="r" t="t"/>
              <a:pathLst>
                <a:path extrusionOk="0" h="31437" w="5144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79" name="Google Shape;3279;p55"/>
            <p:cNvGrpSpPr/>
            <p:nvPr/>
          </p:nvGrpSpPr>
          <p:grpSpPr>
            <a:xfrm flipH="1" rot="-5400000">
              <a:off x="8278955" y="4257254"/>
              <a:ext cx="971343" cy="829790"/>
              <a:chOff x="4137500" y="3664900"/>
              <a:chExt cx="1361950" cy="1163475"/>
            </a:xfrm>
          </p:grpSpPr>
          <p:sp>
            <p:nvSpPr>
              <p:cNvPr id="3280" name="Google Shape;3280;p55"/>
              <p:cNvSpPr/>
              <p:nvPr/>
            </p:nvSpPr>
            <p:spPr>
              <a:xfrm>
                <a:off x="5122425" y="4051825"/>
                <a:ext cx="376950" cy="776550"/>
              </a:xfrm>
              <a:custGeom>
                <a:rect b="b" l="l" r="r" t="t"/>
                <a:pathLst>
                  <a:path extrusionOk="0" h="31062" w="15078">
                    <a:moveTo>
                      <a:pt x="15077" y="1"/>
                    </a:moveTo>
                    <a:cubicBezTo>
                      <a:pt x="12971" y="1679"/>
                      <a:pt x="11020" y="3553"/>
                      <a:pt x="9286" y="5625"/>
                    </a:cubicBezTo>
                    <a:cubicBezTo>
                      <a:pt x="4726" y="11072"/>
                      <a:pt x="1700" y="17704"/>
                      <a:pt x="541" y="24709"/>
                    </a:cubicBezTo>
                    <a:cubicBezTo>
                      <a:pt x="192" y="26814"/>
                      <a:pt x="16" y="28937"/>
                      <a:pt x="1" y="31061"/>
                    </a:cubicBezTo>
                    <a:lnTo>
                      <a:pt x="711" y="31061"/>
                    </a:lnTo>
                    <a:cubicBezTo>
                      <a:pt x="748" y="25780"/>
                      <a:pt x="1836" y="20510"/>
                      <a:pt x="3921" y="15656"/>
                    </a:cubicBezTo>
                    <a:cubicBezTo>
                      <a:pt x="6388" y="9928"/>
                      <a:pt x="10267" y="4868"/>
                      <a:pt x="15077" y="912"/>
                    </a:cubicBezTo>
                    <a:lnTo>
                      <a:pt x="1507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55"/>
              <p:cNvSpPr/>
              <p:nvPr/>
            </p:nvSpPr>
            <p:spPr>
              <a:xfrm>
                <a:off x="5299775" y="4281625"/>
                <a:ext cx="199600" cy="546700"/>
              </a:xfrm>
              <a:custGeom>
                <a:rect b="b" l="l" r="r" t="t"/>
                <a:pathLst>
                  <a:path extrusionOk="0" h="21868" w="7984">
                    <a:moveTo>
                      <a:pt x="7983" y="0"/>
                    </a:moveTo>
                    <a:cubicBezTo>
                      <a:pt x="4455" y="4017"/>
                      <a:pt x="1840" y="8778"/>
                      <a:pt x="705" y="14179"/>
                    </a:cubicBezTo>
                    <a:cubicBezTo>
                      <a:pt x="174" y="16711"/>
                      <a:pt x="0" y="19298"/>
                      <a:pt x="201" y="21868"/>
                    </a:cubicBezTo>
                    <a:lnTo>
                      <a:pt x="914" y="21868"/>
                    </a:lnTo>
                    <a:cubicBezTo>
                      <a:pt x="506" y="16781"/>
                      <a:pt x="1660" y="11623"/>
                      <a:pt x="3965" y="7081"/>
                    </a:cubicBezTo>
                    <a:cubicBezTo>
                      <a:pt x="5062" y="4914"/>
                      <a:pt x="6430" y="2902"/>
                      <a:pt x="7983" y="1041"/>
                    </a:cubicBezTo>
                    <a:lnTo>
                      <a:pt x="798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55"/>
              <p:cNvSpPr/>
              <p:nvPr/>
            </p:nvSpPr>
            <p:spPr>
              <a:xfrm>
                <a:off x="4734475" y="4719850"/>
                <a:ext cx="187625" cy="108525"/>
              </a:xfrm>
              <a:custGeom>
                <a:rect b="b" l="l" r="r" t="t"/>
                <a:pathLst>
                  <a:path extrusionOk="0" h="4341" w="7505">
                    <a:moveTo>
                      <a:pt x="5541" y="0"/>
                    </a:moveTo>
                    <a:cubicBezTo>
                      <a:pt x="4913" y="0"/>
                      <a:pt x="4340" y="387"/>
                      <a:pt x="3828" y="718"/>
                    </a:cubicBezTo>
                    <a:cubicBezTo>
                      <a:pt x="3198" y="1125"/>
                      <a:pt x="2601" y="1583"/>
                      <a:pt x="2042" y="2080"/>
                    </a:cubicBezTo>
                    <a:cubicBezTo>
                      <a:pt x="1280" y="2755"/>
                      <a:pt x="604" y="3521"/>
                      <a:pt x="1" y="4340"/>
                    </a:cubicBezTo>
                    <a:lnTo>
                      <a:pt x="884" y="4340"/>
                    </a:lnTo>
                    <a:cubicBezTo>
                      <a:pt x="1443" y="3637"/>
                      <a:pt x="2068" y="2984"/>
                      <a:pt x="2757" y="2396"/>
                    </a:cubicBezTo>
                    <a:cubicBezTo>
                      <a:pt x="3427" y="1823"/>
                      <a:pt x="4188" y="1225"/>
                      <a:pt x="4994" y="855"/>
                    </a:cubicBezTo>
                    <a:cubicBezTo>
                      <a:pt x="5186" y="766"/>
                      <a:pt x="5361" y="727"/>
                      <a:pt x="5520" y="727"/>
                    </a:cubicBezTo>
                    <a:cubicBezTo>
                      <a:pt x="6330" y="727"/>
                      <a:pt x="6717" y="1748"/>
                      <a:pt x="6612" y="2557"/>
                    </a:cubicBezTo>
                    <a:cubicBezTo>
                      <a:pt x="6532" y="3163"/>
                      <a:pt x="6327" y="3751"/>
                      <a:pt x="6129" y="4339"/>
                    </a:cubicBezTo>
                    <a:lnTo>
                      <a:pt x="6868" y="4339"/>
                    </a:lnTo>
                    <a:cubicBezTo>
                      <a:pt x="6999" y="3938"/>
                      <a:pt x="7130" y="3536"/>
                      <a:pt x="7227" y="3127"/>
                    </a:cubicBezTo>
                    <a:cubicBezTo>
                      <a:pt x="7505" y="1944"/>
                      <a:pt x="7204" y="191"/>
                      <a:pt x="5722" y="11"/>
                    </a:cubicBezTo>
                    <a:cubicBezTo>
                      <a:pt x="5661" y="4"/>
                      <a:pt x="5601" y="0"/>
                      <a:pt x="55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55"/>
              <p:cNvSpPr/>
              <p:nvPr/>
            </p:nvSpPr>
            <p:spPr>
              <a:xfrm>
                <a:off x="4137500" y="3664900"/>
                <a:ext cx="1361950" cy="1163475"/>
              </a:xfrm>
              <a:custGeom>
                <a:rect b="b" l="l" r="r" t="t"/>
                <a:pathLst>
                  <a:path extrusionOk="0" h="46539" w="54478">
                    <a:moveTo>
                      <a:pt x="54478" y="0"/>
                    </a:moveTo>
                    <a:cubicBezTo>
                      <a:pt x="54411" y="54"/>
                      <a:pt x="54339" y="103"/>
                      <a:pt x="54270" y="159"/>
                    </a:cubicBezTo>
                    <a:cubicBezTo>
                      <a:pt x="51579" y="2339"/>
                      <a:pt x="49252" y="4866"/>
                      <a:pt x="47234" y="7678"/>
                    </a:cubicBezTo>
                    <a:cubicBezTo>
                      <a:pt x="43443" y="12957"/>
                      <a:pt x="40731" y="18897"/>
                      <a:pt x="37437" y="24480"/>
                    </a:cubicBezTo>
                    <a:cubicBezTo>
                      <a:pt x="34084" y="30158"/>
                      <a:pt x="30002" y="35430"/>
                      <a:pt x="24066" y="38570"/>
                    </a:cubicBezTo>
                    <a:cubicBezTo>
                      <a:pt x="16966" y="42327"/>
                      <a:pt x="8790" y="43095"/>
                      <a:pt x="1363" y="45974"/>
                    </a:cubicBezTo>
                    <a:cubicBezTo>
                      <a:pt x="908" y="46151"/>
                      <a:pt x="452" y="46340"/>
                      <a:pt x="1" y="46538"/>
                    </a:cubicBezTo>
                    <a:lnTo>
                      <a:pt x="1867" y="46538"/>
                    </a:lnTo>
                    <a:cubicBezTo>
                      <a:pt x="8659" y="43946"/>
                      <a:pt x="16019" y="43063"/>
                      <a:pt x="22669" y="40042"/>
                    </a:cubicBezTo>
                    <a:cubicBezTo>
                      <a:pt x="25793" y="38622"/>
                      <a:pt x="28623" y="36694"/>
                      <a:pt x="31052" y="34270"/>
                    </a:cubicBezTo>
                    <a:cubicBezTo>
                      <a:pt x="33235" y="32088"/>
                      <a:pt x="35082" y="29587"/>
                      <a:pt x="36734" y="26987"/>
                    </a:cubicBezTo>
                    <a:cubicBezTo>
                      <a:pt x="40168" y="21585"/>
                      <a:pt x="42811" y="15720"/>
                      <a:pt x="46282" y="10340"/>
                    </a:cubicBezTo>
                    <a:cubicBezTo>
                      <a:pt x="48052" y="7593"/>
                      <a:pt x="50045" y="4986"/>
                      <a:pt x="52417" y="2727"/>
                    </a:cubicBezTo>
                    <a:cubicBezTo>
                      <a:pt x="53079" y="2094"/>
                      <a:pt x="53773" y="1497"/>
                      <a:pt x="54478" y="915"/>
                    </a:cubicBezTo>
                    <a:lnTo>
                      <a:pt x="5447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84" name="Google Shape;3284;p55"/>
            <p:cNvSpPr/>
            <p:nvPr/>
          </p:nvSpPr>
          <p:spPr>
            <a:xfrm>
              <a:off x="417429" y="-708544"/>
              <a:ext cx="2423101" cy="942684"/>
            </a:xfrm>
            <a:custGeom>
              <a:rect b="b" l="l" r="r" t="t"/>
              <a:pathLst>
                <a:path extrusionOk="0" h="177363" w="261674">
                  <a:moveTo>
                    <a:pt x="1300" y="102929"/>
                  </a:moveTo>
                  <a:cubicBezTo>
                    <a:pt x="-270" y="86533"/>
                    <a:pt x="-1110" y="65092"/>
                    <a:pt x="2927" y="51033"/>
                  </a:cubicBezTo>
                  <a:cubicBezTo>
                    <a:pt x="6964" y="36974"/>
                    <a:pt x="12851" y="26574"/>
                    <a:pt x="25524" y="18573"/>
                  </a:cubicBezTo>
                  <a:cubicBezTo>
                    <a:pt x="38197" y="10572"/>
                    <a:pt x="55473" y="5929"/>
                    <a:pt x="78966" y="3027"/>
                  </a:cubicBezTo>
                  <a:cubicBezTo>
                    <a:pt x="102459" y="125"/>
                    <a:pt x="140692" y="-1076"/>
                    <a:pt x="166483" y="1160"/>
                  </a:cubicBezTo>
                  <a:cubicBezTo>
                    <a:pt x="192274" y="3396"/>
                    <a:pt x="218505" y="8117"/>
                    <a:pt x="233710" y="16442"/>
                  </a:cubicBezTo>
                  <a:cubicBezTo>
                    <a:pt x="248915" y="24768"/>
                    <a:pt x="253136" y="38172"/>
                    <a:pt x="257713" y="51113"/>
                  </a:cubicBezTo>
                  <a:cubicBezTo>
                    <a:pt x="262290" y="64054"/>
                    <a:pt x="262031" y="79426"/>
                    <a:pt x="261173" y="94086"/>
                  </a:cubicBezTo>
                  <a:cubicBezTo>
                    <a:pt x="260315" y="108747"/>
                    <a:pt x="257840" y="127442"/>
                    <a:pt x="252564" y="139076"/>
                  </a:cubicBezTo>
                  <a:cubicBezTo>
                    <a:pt x="247288" y="150710"/>
                    <a:pt x="241252" y="157796"/>
                    <a:pt x="229519" y="163889"/>
                  </a:cubicBezTo>
                  <a:cubicBezTo>
                    <a:pt x="217786" y="169983"/>
                    <a:pt x="201711" y="173485"/>
                    <a:pt x="182166" y="175637"/>
                  </a:cubicBezTo>
                  <a:cubicBezTo>
                    <a:pt x="162621" y="177789"/>
                    <a:pt x="133946" y="177615"/>
                    <a:pt x="112247" y="176800"/>
                  </a:cubicBezTo>
                  <a:cubicBezTo>
                    <a:pt x="90548" y="175985"/>
                    <a:pt x="68623" y="175312"/>
                    <a:pt x="51973" y="170747"/>
                  </a:cubicBezTo>
                  <a:cubicBezTo>
                    <a:pt x="35323" y="166182"/>
                    <a:pt x="20795" y="160714"/>
                    <a:pt x="12349" y="149411"/>
                  </a:cubicBezTo>
                  <a:cubicBezTo>
                    <a:pt x="3904" y="138108"/>
                    <a:pt x="2870" y="119325"/>
                    <a:pt x="1300" y="102929"/>
                  </a:cubicBezTo>
                  <a:close/>
                </a:path>
              </a:pathLst>
            </a:custGeom>
            <a:solidFill>
              <a:schemeClr val="accent1"/>
            </a:solidFill>
            <a:ln>
              <a:noFill/>
            </a:ln>
          </p:spPr>
        </p:sp>
        <p:sp>
          <p:nvSpPr>
            <p:cNvPr id="3285" name="Google Shape;3285;p55"/>
            <p:cNvSpPr/>
            <p:nvPr/>
          </p:nvSpPr>
          <p:spPr>
            <a:xfrm>
              <a:off x="-236700" y="3471193"/>
              <a:ext cx="1686707" cy="1426578"/>
            </a:xfrm>
            <a:custGeom>
              <a:rect b="b" l="l" r="r" t="t"/>
              <a:pathLst>
                <a:path extrusionOk="0" h="23537" w="27830">
                  <a:moveTo>
                    <a:pt x="17298" y="0"/>
                  </a:moveTo>
                  <a:cubicBezTo>
                    <a:pt x="14384" y="0"/>
                    <a:pt x="11355" y="1565"/>
                    <a:pt x="10215" y="4263"/>
                  </a:cubicBezTo>
                  <a:cubicBezTo>
                    <a:pt x="9067" y="6979"/>
                    <a:pt x="6990" y="6611"/>
                    <a:pt x="4625" y="7647"/>
                  </a:cubicBezTo>
                  <a:cubicBezTo>
                    <a:pt x="2959" y="8375"/>
                    <a:pt x="1386" y="9451"/>
                    <a:pt x="726" y="11215"/>
                  </a:cubicBezTo>
                  <a:cubicBezTo>
                    <a:pt x="1" y="13146"/>
                    <a:pt x="979" y="15440"/>
                    <a:pt x="2140" y="17005"/>
                  </a:cubicBezTo>
                  <a:cubicBezTo>
                    <a:pt x="4997" y="20853"/>
                    <a:pt x="9361" y="23010"/>
                    <a:pt x="14017" y="23450"/>
                  </a:cubicBezTo>
                  <a:cubicBezTo>
                    <a:pt x="14622" y="23508"/>
                    <a:pt x="15233" y="23537"/>
                    <a:pt x="15846" y="23537"/>
                  </a:cubicBezTo>
                  <a:cubicBezTo>
                    <a:pt x="16179" y="23537"/>
                    <a:pt x="16512" y="23528"/>
                    <a:pt x="16846" y="23511"/>
                  </a:cubicBezTo>
                  <a:cubicBezTo>
                    <a:pt x="18414" y="23430"/>
                    <a:pt x="20342" y="23086"/>
                    <a:pt x="21605" y="22071"/>
                  </a:cubicBezTo>
                  <a:cubicBezTo>
                    <a:pt x="22894" y="21034"/>
                    <a:pt x="22844" y="19262"/>
                    <a:pt x="23510" y="17874"/>
                  </a:cubicBezTo>
                  <a:cubicBezTo>
                    <a:pt x="23881" y="17099"/>
                    <a:pt x="24562" y="16489"/>
                    <a:pt x="25074" y="15777"/>
                  </a:cubicBezTo>
                  <a:cubicBezTo>
                    <a:pt x="26452" y="13867"/>
                    <a:pt x="27829" y="11289"/>
                    <a:pt x="27635" y="8858"/>
                  </a:cubicBezTo>
                  <a:cubicBezTo>
                    <a:pt x="27335" y="5106"/>
                    <a:pt x="22642" y="1118"/>
                    <a:pt x="19183" y="232"/>
                  </a:cubicBezTo>
                  <a:cubicBezTo>
                    <a:pt x="18574" y="76"/>
                    <a:pt x="17939" y="0"/>
                    <a:pt x="172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55"/>
            <p:cNvSpPr/>
            <p:nvPr/>
          </p:nvSpPr>
          <p:spPr>
            <a:xfrm rot="4234437">
              <a:off x="-1048388" y="3386351"/>
              <a:ext cx="3103544" cy="1226937"/>
            </a:xfrm>
            <a:custGeom>
              <a:rect b="b" l="l" r="r" t="t"/>
              <a:pathLst>
                <a:path extrusionOk="0" h="49076" w="124138">
                  <a:moveTo>
                    <a:pt x="124106" y="1"/>
                  </a:moveTo>
                  <a:lnTo>
                    <a:pt x="123857" y="2"/>
                  </a:lnTo>
                  <a:cubicBezTo>
                    <a:pt x="123886" y="4910"/>
                    <a:pt x="120994" y="9749"/>
                    <a:pt x="116660" y="12049"/>
                  </a:cubicBezTo>
                  <a:cubicBezTo>
                    <a:pt x="115776" y="12519"/>
                    <a:pt x="114824" y="12894"/>
                    <a:pt x="113903" y="13260"/>
                  </a:cubicBezTo>
                  <a:cubicBezTo>
                    <a:pt x="113005" y="13617"/>
                    <a:pt x="112073" y="13983"/>
                    <a:pt x="111200" y="14442"/>
                  </a:cubicBezTo>
                  <a:cubicBezTo>
                    <a:pt x="105054" y="17652"/>
                    <a:pt x="103273" y="23996"/>
                    <a:pt x="101554" y="30133"/>
                  </a:cubicBezTo>
                  <a:cubicBezTo>
                    <a:pt x="99950" y="35855"/>
                    <a:pt x="98290" y="41772"/>
                    <a:pt x="93127" y="45291"/>
                  </a:cubicBezTo>
                  <a:cubicBezTo>
                    <a:pt x="89656" y="47655"/>
                    <a:pt x="86237" y="48835"/>
                    <a:pt x="82815" y="48835"/>
                  </a:cubicBezTo>
                  <a:cubicBezTo>
                    <a:pt x="79912" y="48835"/>
                    <a:pt x="77007" y="47985"/>
                    <a:pt x="74066" y="46286"/>
                  </a:cubicBezTo>
                  <a:cubicBezTo>
                    <a:pt x="68472" y="43055"/>
                    <a:pt x="63532" y="37229"/>
                    <a:pt x="59170" y="32085"/>
                  </a:cubicBezTo>
                  <a:cubicBezTo>
                    <a:pt x="58088" y="30809"/>
                    <a:pt x="57064" y="29606"/>
                    <a:pt x="56052" y="28457"/>
                  </a:cubicBezTo>
                  <a:cubicBezTo>
                    <a:pt x="48334" y="19719"/>
                    <a:pt x="39183" y="14551"/>
                    <a:pt x="28856" y="13095"/>
                  </a:cubicBezTo>
                  <a:cubicBezTo>
                    <a:pt x="27553" y="12913"/>
                    <a:pt x="26235" y="12822"/>
                    <a:pt x="24911" y="12822"/>
                  </a:cubicBezTo>
                  <a:cubicBezTo>
                    <a:pt x="20841" y="12822"/>
                    <a:pt x="16716" y="13681"/>
                    <a:pt x="12796" y="15366"/>
                  </a:cubicBezTo>
                  <a:cubicBezTo>
                    <a:pt x="7637" y="17581"/>
                    <a:pt x="3212" y="21054"/>
                    <a:pt x="0" y="25408"/>
                  </a:cubicBezTo>
                  <a:lnTo>
                    <a:pt x="202" y="25556"/>
                  </a:lnTo>
                  <a:cubicBezTo>
                    <a:pt x="5919" y="17807"/>
                    <a:pt x="15517" y="13077"/>
                    <a:pt x="24981" y="13077"/>
                  </a:cubicBezTo>
                  <a:cubicBezTo>
                    <a:pt x="26267" y="13077"/>
                    <a:pt x="27550" y="13164"/>
                    <a:pt x="28821" y="13343"/>
                  </a:cubicBezTo>
                  <a:cubicBezTo>
                    <a:pt x="39089" y="14787"/>
                    <a:pt x="48186" y="19928"/>
                    <a:pt x="55864" y="28622"/>
                  </a:cubicBezTo>
                  <a:cubicBezTo>
                    <a:pt x="56877" y="29765"/>
                    <a:pt x="57898" y="30970"/>
                    <a:pt x="58979" y="32246"/>
                  </a:cubicBezTo>
                  <a:cubicBezTo>
                    <a:pt x="65520" y="39958"/>
                    <a:pt x="73250" y="49076"/>
                    <a:pt x="82825" y="49076"/>
                  </a:cubicBezTo>
                  <a:cubicBezTo>
                    <a:pt x="82826" y="49076"/>
                    <a:pt x="82827" y="49076"/>
                    <a:pt x="82828" y="49076"/>
                  </a:cubicBezTo>
                  <a:cubicBezTo>
                    <a:pt x="86084" y="49074"/>
                    <a:pt x="89559" y="48018"/>
                    <a:pt x="93266" y="45494"/>
                  </a:cubicBezTo>
                  <a:cubicBezTo>
                    <a:pt x="98506" y="41924"/>
                    <a:pt x="100180" y="35964"/>
                    <a:pt x="101794" y="30197"/>
                  </a:cubicBezTo>
                  <a:cubicBezTo>
                    <a:pt x="103578" y="23833"/>
                    <a:pt x="105265" y="17820"/>
                    <a:pt x="111315" y="14662"/>
                  </a:cubicBezTo>
                  <a:cubicBezTo>
                    <a:pt x="112176" y="14210"/>
                    <a:pt x="113101" y="13844"/>
                    <a:pt x="113996" y="13491"/>
                  </a:cubicBezTo>
                  <a:cubicBezTo>
                    <a:pt x="114922" y="13123"/>
                    <a:pt x="115882" y="12744"/>
                    <a:pt x="116779" y="12269"/>
                  </a:cubicBezTo>
                  <a:cubicBezTo>
                    <a:pt x="121194" y="9928"/>
                    <a:pt x="124138" y="4997"/>
                    <a:pt x="124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55"/>
            <p:cNvSpPr/>
            <p:nvPr/>
          </p:nvSpPr>
          <p:spPr>
            <a:xfrm>
              <a:off x="331478" y="3872323"/>
              <a:ext cx="639139" cy="731179"/>
            </a:xfrm>
            <a:custGeom>
              <a:rect b="b" l="l" r="r" t="t"/>
              <a:pathLst>
                <a:path extrusionOk="0" h="177363" w="261674">
                  <a:moveTo>
                    <a:pt x="1300" y="102929"/>
                  </a:moveTo>
                  <a:cubicBezTo>
                    <a:pt x="-270" y="86533"/>
                    <a:pt x="-1110" y="65092"/>
                    <a:pt x="2927" y="51033"/>
                  </a:cubicBezTo>
                  <a:cubicBezTo>
                    <a:pt x="6964" y="36974"/>
                    <a:pt x="12851" y="26574"/>
                    <a:pt x="25524" y="18573"/>
                  </a:cubicBezTo>
                  <a:cubicBezTo>
                    <a:pt x="38197" y="10572"/>
                    <a:pt x="55473" y="5929"/>
                    <a:pt x="78966" y="3027"/>
                  </a:cubicBezTo>
                  <a:cubicBezTo>
                    <a:pt x="102459" y="125"/>
                    <a:pt x="140692" y="-1076"/>
                    <a:pt x="166483" y="1160"/>
                  </a:cubicBezTo>
                  <a:cubicBezTo>
                    <a:pt x="192274" y="3396"/>
                    <a:pt x="218505" y="8117"/>
                    <a:pt x="233710" y="16442"/>
                  </a:cubicBezTo>
                  <a:cubicBezTo>
                    <a:pt x="248915" y="24768"/>
                    <a:pt x="253136" y="38172"/>
                    <a:pt x="257713" y="51113"/>
                  </a:cubicBezTo>
                  <a:cubicBezTo>
                    <a:pt x="262290" y="64054"/>
                    <a:pt x="262031" y="79426"/>
                    <a:pt x="261173" y="94086"/>
                  </a:cubicBezTo>
                  <a:cubicBezTo>
                    <a:pt x="260315" y="108747"/>
                    <a:pt x="257840" y="127442"/>
                    <a:pt x="252564" y="139076"/>
                  </a:cubicBezTo>
                  <a:cubicBezTo>
                    <a:pt x="247288" y="150710"/>
                    <a:pt x="241252" y="157796"/>
                    <a:pt x="229519" y="163889"/>
                  </a:cubicBezTo>
                  <a:cubicBezTo>
                    <a:pt x="217786" y="169983"/>
                    <a:pt x="201711" y="173485"/>
                    <a:pt x="182166" y="175637"/>
                  </a:cubicBezTo>
                  <a:cubicBezTo>
                    <a:pt x="162621" y="177789"/>
                    <a:pt x="133946" y="177615"/>
                    <a:pt x="112247" y="176800"/>
                  </a:cubicBezTo>
                  <a:cubicBezTo>
                    <a:pt x="90548" y="175985"/>
                    <a:pt x="68623" y="175312"/>
                    <a:pt x="51973" y="170747"/>
                  </a:cubicBezTo>
                  <a:cubicBezTo>
                    <a:pt x="35323" y="166182"/>
                    <a:pt x="20795" y="160714"/>
                    <a:pt x="12349" y="149411"/>
                  </a:cubicBezTo>
                  <a:cubicBezTo>
                    <a:pt x="3904" y="138108"/>
                    <a:pt x="2870" y="119325"/>
                    <a:pt x="1300" y="102929"/>
                  </a:cubicBezTo>
                  <a:close/>
                </a:path>
              </a:pathLst>
            </a:custGeom>
            <a:solidFill>
              <a:schemeClr val="lt1"/>
            </a:solidFill>
            <a:ln>
              <a:noFill/>
            </a:ln>
          </p:spPr>
        </p:sp>
      </p:grpSp>
      <p:sp>
        <p:nvSpPr>
          <p:cNvPr id="3288" name="Google Shape;3288;p55"/>
          <p:cNvSpPr txBox="1"/>
          <p:nvPr>
            <p:ph type="title"/>
          </p:nvPr>
        </p:nvSpPr>
        <p:spPr>
          <a:xfrm>
            <a:off x="720000" y="1237075"/>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89" name="Google Shape;3289;p55"/>
          <p:cNvSpPr txBox="1"/>
          <p:nvPr>
            <p:ph idx="1" type="subTitle"/>
          </p:nvPr>
        </p:nvSpPr>
        <p:spPr>
          <a:xfrm>
            <a:off x="720000" y="1758125"/>
            <a:ext cx="2480400" cy="1084800"/>
          </a:xfrm>
          <a:prstGeom prst="rect">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3290" name="Google Shape;3290;p55"/>
          <p:cNvSpPr txBox="1"/>
          <p:nvPr>
            <p:ph idx="2" type="title"/>
          </p:nvPr>
        </p:nvSpPr>
        <p:spPr>
          <a:xfrm>
            <a:off x="3326700" y="1237075"/>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91" name="Google Shape;3291;p55"/>
          <p:cNvSpPr txBox="1"/>
          <p:nvPr>
            <p:ph idx="3" type="subTitle"/>
          </p:nvPr>
        </p:nvSpPr>
        <p:spPr>
          <a:xfrm>
            <a:off x="3326700" y="1758125"/>
            <a:ext cx="2480400" cy="1084800"/>
          </a:xfrm>
          <a:prstGeom prst="rect">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3292" name="Google Shape;3292;p55"/>
          <p:cNvSpPr txBox="1"/>
          <p:nvPr>
            <p:ph idx="4" type="title"/>
          </p:nvPr>
        </p:nvSpPr>
        <p:spPr>
          <a:xfrm>
            <a:off x="5933400" y="1237075"/>
            <a:ext cx="24906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93" name="Google Shape;3293;p55"/>
          <p:cNvSpPr txBox="1"/>
          <p:nvPr>
            <p:ph idx="5" type="subTitle"/>
          </p:nvPr>
        </p:nvSpPr>
        <p:spPr>
          <a:xfrm>
            <a:off x="5933400" y="1758125"/>
            <a:ext cx="2490600" cy="1084800"/>
          </a:xfrm>
          <a:prstGeom prst="rect">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3294" name="Google Shape;3294;p55"/>
          <p:cNvSpPr txBox="1"/>
          <p:nvPr>
            <p:ph idx="6" type="title"/>
          </p:nvPr>
        </p:nvSpPr>
        <p:spPr>
          <a:xfrm>
            <a:off x="2028450" y="2969225"/>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95" name="Google Shape;3295;p55"/>
          <p:cNvSpPr txBox="1"/>
          <p:nvPr>
            <p:ph idx="7" type="subTitle"/>
          </p:nvPr>
        </p:nvSpPr>
        <p:spPr>
          <a:xfrm>
            <a:off x="2028450" y="3490275"/>
            <a:ext cx="2480400" cy="1113300"/>
          </a:xfrm>
          <a:prstGeom prst="rect">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3296" name="Google Shape;3296;p55"/>
          <p:cNvSpPr txBox="1"/>
          <p:nvPr>
            <p:ph idx="8" type="title"/>
          </p:nvPr>
        </p:nvSpPr>
        <p:spPr>
          <a:xfrm>
            <a:off x="4635150" y="2969225"/>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97" name="Google Shape;3297;p55"/>
          <p:cNvSpPr txBox="1"/>
          <p:nvPr>
            <p:ph idx="9" type="subTitle"/>
          </p:nvPr>
        </p:nvSpPr>
        <p:spPr>
          <a:xfrm>
            <a:off x="4635150" y="3490275"/>
            <a:ext cx="2480400" cy="1113300"/>
          </a:xfrm>
          <a:prstGeom prst="rect">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3298" name="Google Shape;3298;p55"/>
          <p:cNvSpPr txBox="1"/>
          <p:nvPr>
            <p:ph idx="13" type="title"/>
          </p:nvPr>
        </p:nvSpPr>
        <p:spPr>
          <a:xfrm>
            <a:off x="720000" y="540000"/>
            <a:ext cx="7704000" cy="564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3299" name="Shape 3299"/>
        <p:cNvGrpSpPr/>
        <p:nvPr/>
      </p:nvGrpSpPr>
      <p:grpSpPr>
        <a:xfrm>
          <a:off x="0" y="0"/>
          <a:ext cx="0" cy="0"/>
          <a:chOff x="0" y="0"/>
          <a:chExt cx="0" cy="0"/>
        </a:xfrm>
      </p:grpSpPr>
      <p:grpSp>
        <p:nvGrpSpPr>
          <p:cNvPr id="3300" name="Google Shape;3300;p56"/>
          <p:cNvGrpSpPr/>
          <p:nvPr/>
        </p:nvGrpSpPr>
        <p:grpSpPr>
          <a:xfrm flipH="1" rot="10800000">
            <a:off x="-643575" y="-770227"/>
            <a:ext cx="11151094" cy="6612276"/>
            <a:chOff x="-643575" y="-770227"/>
            <a:chExt cx="11151094" cy="6612276"/>
          </a:xfrm>
        </p:grpSpPr>
        <p:sp>
          <p:nvSpPr>
            <p:cNvPr id="3301" name="Google Shape;3301;p56"/>
            <p:cNvSpPr/>
            <p:nvPr/>
          </p:nvSpPr>
          <p:spPr>
            <a:xfrm>
              <a:off x="-643575" y="3967875"/>
              <a:ext cx="3362050" cy="1665525"/>
            </a:xfrm>
            <a:custGeom>
              <a:rect b="b" l="l" r="r" t="t"/>
              <a:pathLst>
                <a:path extrusionOk="0" h="66621" w="134482">
                  <a:moveTo>
                    <a:pt x="51432" y="0"/>
                  </a:moveTo>
                  <a:cubicBezTo>
                    <a:pt x="43021" y="0"/>
                    <a:pt x="34599" y="2193"/>
                    <a:pt x="26846" y="6228"/>
                  </a:cubicBezTo>
                  <a:cubicBezTo>
                    <a:pt x="24151" y="7632"/>
                    <a:pt x="21536" y="9257"/>
                    <a:pt x="19034" y="11095"/>
                  </a:cubicBezTo>
                  <a:cubicBezTo>
                    <a:pt x="13567" y="15093"/>
                    <a:pt x="8236" y="20185"/>
                    <a:pt x="4689" y="25995"/>
                  </a:cubicBezTo>
                  <a:cubicBezTo>
                    <a:pt x="1603" y="31052"/>
                    <a:pt x="0" y="37324"/>
                    <a:pt x="1751" y="42982"/>
                  </a:cubicBezTo>
                  <a:cubicBezTo>
                    <a:pt x="3045" y="47161"/>
                    <a:pt x="6046" y="50642"/>
                    <a:pt x="9539" y="53275"/>
                  </a:cubicBezTo>
                  <a:cubicBezTo>
                    <a:pt x="15419" y="57704"/>
                    <a:pt x="21911" y="60189"/>
                    <a:pt x="29104" y="61374"/>
                  </a:cubicBezTo>
                  <a:cubicBezTo>
                    <a:pt x="37277" y="62722"/>
                    <a:pt x="45485" y="63861"/>
                    <a:pt x="53715" y="64791"/>
                  </a:cubicBezTo>
                  <a:cubicBezTo>
                    <a:pt x="63141" y="65856"/>
                    <a:pt x="72739" y="66621"/>
                    <a:pt x="82278" y="66621"/>
                  </a:cubicBezTo>
                  <a:cubicBezTo>
                    <a:pt x="97759" y="66621"/>
                    <a:pt x="113082" y="64606"/>
                    <a:pt x="127252" y="58584"/>
                  </a:cubicBezTo>
                  <a:cubicBezTo>
                    <a:pt x="130193" y="57334"/>
                    <a:pt x="133381" y="55548"/>
                    <a:pt x="134141" y="52443"/>
                  </a:cubicBezTo>
                  <a:cubicBezTo>
                    <a:pt x="134481" y="51051"/>
                    <a:pt x="134267" y="49570"/>
                    <a:pt x="133781" y="48224"/>
                  </a:cubicBezTo>
                  <a:cubicBezTo>
                    <a:pt x="132939" y="45887"/>
                    <a:pt x="131286" y="43851"/>
                    <a:pt x="129173" y="42551"/>
                  </a:cubicBezTo>
                  <a:cubicBezTo>
                    <a:pt x="127124" y="41292"/>
                    <a:pt x="124735" y="40739"/>
                    <a:pt x="122424" y="40079"/>
                  </a:cubicBezTo>
                  <a:cubicBezTo>
                    <a:pt x="112093" y="37124"/>
                    <a:pt x="102142" y="31607"/>
                    <a:pt x="94505" y="23996"/>
                  </a:cubicBezTo>
                  <a:cubicBezTo>
                    <a:pt x="88960" y="18469"/>
                    <a:pt x="84319" y="12523"/>
                    <a:pt x="77717" y="8066"/>
                  </a:cubicBezTo>
                  <a:cubicBezTo>
                    <a:pt x="69533" y="2543"/>
                    <a:pt x="60489" y="0"/>
                    <a:pt x="514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56"/>
            <p:cNvSpPr/>
            <p:nvPr/>
          </p:nvSpPr>
          <p:spPr>
            <a:xfrm>
              <a:off x="1398100" y="-325300"/>
              <a:ext cx="1320375" cy="646125"/>
            </a:xfrm>
            <a:custGeom>
              <a:rect b="b" l="l" r="r" t="t"/>
              <a:pathLst>
                <a:path extrusionOk="0" h="25845" w="52815">
                  <a:moveTo>
                    <a:pt x="16375" y="0"/>
                  </a:moveTo>
                  <a:cubicBezTo>
                    <a:pt x="11695" y="0"/>
                    <a:pt x="7254" y="3229"/>
                    <a:pt x="3763" y="6073"/>
                  </a:cubicBezTo>
                  <a:cubicBezTo>
                    <a:pt x="0" y="9142"/>
                    <a:pt x="168" y="13798"/>
                    <a:pt x="2552" y="17814"/>
                  </a:cubicBezTo>
                  <a:cubicBezTo>
                    <a:pt x="3929" y="20141"/>
                    <a:pt x="5671" y="22400"/>
                    <a:pt x="8128" y="23526"/>
                  </a:cubicBezTo>
                  <a:cubicBezTo>
                    <a:pt x="9637" y="24218"/>
                    <a:pt x="11314" y="24432"/>
                    <a:pt x="12962" y="24628"/>
                  </a:cubicBezTo>
                  <a:cubicBezTo>
                    <a:pt x="18541" y="25295"/>
                    <a:pt x="24190" y="25844"/>
                    <a:pt x="29805" y="25844"/>
                  </a:cubicBezTo>
                  <a:cubicBezTo>
                    <a:pt x="34398" y="25844"/>
                    <a:pt x="38968" y="25477"/>
                    <a:pt x="43460" y="24508"/>
                  </a:cubicBezTo>
                  <a:cubicBezTo>
                    <a:pt x="45588" y="24048"/>
                    <a:pt x="47733" y="23436"/>
                    <a:pt x="49518" y="22189"/>
                  </a:cubicBezTo>
                  <a:cubicBezTo>
                    <a:pt x="51304" y="20945"/>
                    <a:pt x="52692" y="18963"/>
                    <a:pt x="52739" y="16786"/>
                  </a:cubicBezTo>
                  <a:cubicBezTo>
                    <a:pt x="52814" y="13258"/>
                    <a:pt x="49505" y="10576"/>
                    <a:pt x="46204" y="9335"/>
                  </a:cubicBezTo>
                  <a:cubicBezTo>
                    <a:pt x="40195" y="7077"/>
                    <a:pt x="33327" y="7610"/>
                    <a:pt x="27545" y="4818"/>
                  </a:cubicBezTo>
                  <a:cubicBezTo>
                    <a:pt x="24511" y="3353"/>
                    <a:pt x="21856" y="999"/>
                    <a:pt x="18568" y="247"/>
                  </a:cubicBezTo>
                  <a:cubicBezTo>
                    <a:pt x="17833" y="78"/>
                    <a:pt x="17101" y="0"/>
                    <a:pt x="163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56"/>
            <p:cNvSpPr/>
            <p:nvPr/>
          </p:nvSpPr>
          <p:spPr>
            <a:xfrm>
              <a:off x="575575" y="3629650"/>
              <a:ext cx="116375" cy="96850"/>
            </a:xfrm>
            <a:custGeom>
              <a:rect b="b" l="l" r="r" t="t"/>
              <a:pathLst>
                <a:path extrusionOk="0" h="3874" w="4655">
                  <a:moveTo>
                    <a:pt x="1876" y="0"/>
                  </a:moveTo>
                  <a:cubicBezTo>
                    <a:pt x="1658" y="0"/>
                    <a:pt x="1447" y="21"/>
                    <a:pt x="1254" y="60"/>
                  </a:cubicBezTo>
                  <a:cubicBezTo>
                    <a:pt x="624" y="189"/>
                    <a:pt x="1" y="471"/>
                    <a:pt x="104" y="1234"/>
                  </a:cubicBezTo>
                  <a:cubicBezTo>
                    <a:pt x="162" y="1659"/>
                    <a:pt x="422" y="2026"/>
                    <a:pt x="674" y="2369"/>
                  </a:cubicBezTo>
                  <a:cubicBezTo>
                    <a:pt x="1119" y="2978"/>
                    <a:pt x="1482" y="3873"/>
                    <a:pt x="2329" y="3873"/>
                  </a:cubicBezTo>
                  <a:cubicBezTo>
                    <a:pt x="2339" y="3873"/>
                    <a:pt x="2350" y="3873"/>
                    <a:pt x="2360" y="3873"/>
                  </a:cubicBezTo>
                  <a:cubicBezTo>
                    <a:pt x="3066" y="3858"/>
                    <a:pt x="3736" y="3303"/>
                    <a:pt x="4093" y="2730"/>
                  </a:cubicBezTo>
                  <a:cubicBezTo>
                    <a:pt x="4209" y="2545"/>
                    <a:pt x="4292" y="2351"/>
                    <a:pt x="4331" y="2164"/>
                  </a:cubicBezTo>
                  <a:cubicBezTo>
                    <a:pt x="4654" y="674"/>
                    <a:pt x="3140" y="0"/>
                    <a:pt x="18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56"/>
            <p:cNvSpPr/>
            <p:nvPr/>
          </p:nvSpPr>
          <p:spPr>
            <a:xfrm rot="-5848863">
              <a:off x="7730536" y="-655159"/>
              <a:ext cx="2573131" cy="2668532"/>
            </a:xfrm>
            <a:custGeom>
              <a:rect b="b" l="l" r="r" t="t"/>
              <a:pathLst>
                <a:path extrusionOk="0" h="106740" w="102924">
                  <a:moveTo>
                    <a:pt x="59886" y="1"/>
                  </a:moveTo>
                  <a:cubicBezTo>
                    <a:pt x="55848" y="1"/>
                    <a:pt x="51817" y="886"/>
                    <a:pt x="48323" y="2740"/>
                  </a:cubicBezTo>
                  <a:cubicBezTo>
                    <a:pt x="39634" y="7349"/>
                    <a:pt x="39644" y="14701"/>
                    <a:pt x="38283" y="23384"/>
                  </a:cubicBezTo>
                  <a:cubicBezTo>
                    <a:pt x="37227" y="30128"/>
                    <a:pt x="33264" y="37058"/>
                    <a:pt x="27052" y="40233"/>
                  </a:cubicBezTo>
                  <a:cubicBezTo>
                    <a:pt x="19968" y="43849"/>
                    <a:pt x="8700" y="48342"/>
                    <a:pt x="6745" y="57037"/>
                  </a:cubicBezTo>
                  <a:cubicBezTo>
                    <a:pt x="6228" y="59342"/>
                    <a:pt x="6657" y="61704"/>
                    <a:pt x="6028" y="64004"/>
                  </a:cubicBezTo>
                  <a:cubicBezTo>
                    <a:pt x="5383" y="66356"/>
                    <a:pt x="3275" y="68223"/>
                    <a:pt x="2274" y="70485"/>
                  </a:cubicBezTo>
                  <a:cubicBezTo>
                    <a:pt x="1256" y="72789"/>
                    <a:pt x="664" y="75289"/>
                    <a:pt x="570" y="77807"/>
                  </a:cubicBezTo>
                  <a:cubicBezTo>
                    <a:pt x="0" y="92886"/>
                    <a:pt x="15837" y="102490"/>
                    <a:pt x="28884" y="104967"/>
                  </a:cubicBezTo>
                  <a:cubicBezTo>
                    <a:pt x="29701" y="105121"/>
                    <a:pt x="30524" y="105271"/>
                    <a:pt x="31353" y="105406"/>
                  </a:cubicBezTo>
                  <a:cubicBezTo>
                    <a:pt x="36436" y="106246"/>
                    <a:pt x="41752" y="106739"/>
                    <a:pt x="46985" y="106739"/>
                  </a:cubicBezTo>
                  <a:cubicBezTo>
                    <a:pt x="49842" y="106739"/>
                    <a:pt x="52675" y="106592"/>
                    <a:pt x="55431" y="106275"/>
                  </a:cubicBezTo>
                  <a:cubicBezTo>
                    <a:pt x="66647" y="104980"/>
                    <a:pt x="77398" y="100434"/>
                    <a:pt x="85968" y="93052"/>
                  </a:cubicBezTo>
                  <a:cubicBezTo>
                    <a:pt x="90936" y="88772"/>
                    <a:pt x="95224" y="83615"/>
                    <a:pt x="98026" y="77685"/>
                  </a:cubicBezTo>
                  <a:cubicBezTo>
                    <a:pt x="102336" y="68560"/>
                    <a:pt x="102924" y="57959"/>
                    <a:pt x="100923" y="48069"/>
                  </a:cubicBezTo>
                  <a:cubicBezTo>
                    <a:pt x="98924" y="38180"/>
                    <a:pt x="94473" y="28926"/>
                    <a:pt x="89108" y="20379"/>
                  </a:cubicBezTo>
                  <a:cubicBezTo>
                    <a:pt x="84511" y="13057"/>
                    <a:pt x="78880" y="5900"/>
                    <a:pt x="71000" y="2342"/>
                  </a:cubicBezTo>
                  <a:cubicBezTo>
                    <a:pt x="67593" y="805"/>
                    <a:pt x="63736" y="1"/>
                    <a:pt x="59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56"/>
            <p:cNvSpPr/>
            <p:nvPr/>
          </p:nvSpPr>
          <p:spPr>
            <a:xfrm>
              <a:off x="534075" y="3169300"/>
              <a:ext cx="371850" cy="522300"/>
            </a:xfrm>
            <a:custGeom>
              <a:rect b="b" l="l" r="r" t="t"/>
              <a:pathLst>
                <a:path extrusionOk="0" h="20892" w="14874">
                  <a:moveTo>
                    <a:pt x="6651" y="0"/>
                  </a:moveTo>
                  <a:cubicBezTo>
                    <a:pt x="5334" y="0"/>
                    <a:pt x="4001" y="425"/>
                    <a:pt x="2951" y="1228"/>
                  </a:cubicBezTo>
                  <a:cubicBezTo>
                    <a:pt x="949" y="2761"/>
                    <a:pt x="0" y="5451"/>
                    <a:pt x="302" y="7957"/>
                  </a:cubicBezTo>
                  <a:cubicBezTo>
                    <a:pt x="681" y="11113"/>
                    <a:pt x="2785" y="13776"/>
                    <a:pt x="4993" y="16061"/>
                  </a:cubicBezTo>
                  <a:cubicBezTo>
                    <a:pt x="6418" y="17539"/>
                    <a:pt x="9415" y="20891"/>
                    <a:pt x="11788" y="20891"/>
                  </a:cubicBezTo>
                  <a:cubicBezTo>
                    <a:pt x="12629" y="20891"/>
                    <a:pt x="13391" y="20470"/>
                    <a:pt x="13977" y="19395"/>
                  </a:cubicBezTo>
                  <a:cubicBezTo>
                    <a:pt x="14874" y="17749"/>
                    <a:pt x="14125" y="16144"/>
                    <a:pt x="13718" y="14543"/>
                  </a:cubicBezTo>
                  <a:cubicBezTo>
                    <a:pt x="13091" y="12084"/>
                    <a:pt x="12944" y="9756"/>
                    <a:pt x="12696" y="7230"/>
                  </a:cubicBezTo>
                  <a:cubicBezTo>
                    <a:pt x="12472" y="4939"/>
                    <a:pt x="11797" y="2506"/>
                    <a:pt x="9983" y="1091"/>
                  </a:cubicBezTo>
                  <a:cubicBezTo>
                    <a:pt x="9035" y="352"/>
                    <a:pt x="7850" y="0"/>
                    <a:pt x="66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56"/>
            <p:cNvSpPr/>
            <p:nvPr/>
          </p:nvSpPr>
          <p:spPr>
            <a:xfrm>
              <a:off x="3107125" y="4207200"/>
              <a:ext cx="695750" cy="588425"/>
            </a:xfrm>
            <a:custGeom>
              <a:rect b="b" l="l" r="r" t="t"/>
              <a:pathLst>
                <a:path extrusionOk="0" h="23537" w="27830">
                  <a:moveTo>
                    <a:pt x="17298" y="0"/>
                  </a:moveTo>
                  <a:cubicBezTo>
                    <a:pt x="14384" y="0"/>
                    <a:pt x="11355" y="1565"/>
                    <a:pt x="10215" y="4263"/>
                  </a:cubicBezTo>
                  <a:cubicBezTo>
                    <a:pt x="9067" y="6979"/>
                    <a:pt x="6990" y="6611"/>
                    <a:pt x="4625" y="7647"/>
                  </a:cubicBezTo>
                  <a:cubicBezTo>
                    <a:pt x="2959" y="8375"/>
                    <a:pt x="1386" y="9451"/>
                    <a:pt x="726" y="11215"/>
                  </a:cubicBezTo>
                  <a:cubicBezTo>
                    <a:pt x="1" y="13146"/>
                    <a:pt x="979" y="15440"/>
                    <a:pt x="2140" y="17005"/>
                  </a:cubicBezTo>
                  <a:cubicBezTo>
                    <a:pt x="4997" y="20853"/>
                    <a:pt x="9361" y="23010"/>
                    <a:pt x="14017" y="23450"/>
                  </a:cubicBezTo>
                  <a:cubicBezTo>
                    <a:pt x="14622" y="23508"/>
                    <a:pt x="15233" y="23537"/>
                    <a:pt x="15846" y="23537"/>
                  </a:cubicBezTo>
                  <a:cubicBezTo>
                    <a:pt x="16179" y="23537"/>
                    <a:pt x="16512" y="23528"/>
                    <a:pt x="16846" y="23511"/>
                  </a:cubicBezTo>
                  <a:cubicBezTo>
                    <a:pt x="18414" y="23430"/>
                    <a:pt x="20342" y="23086"/>
                    <a:pt x="21605" y="22071"/>
                  </a:cubicBezTo>
                  <a:cubicBezTo>
                    <a:pt x="22894" y="21034"/>
                    <a:pt x="22844" y="19262"/>
                    <a:pt x="23510" y="17874"/>
                  </a:cubicBezTo>
                  <a:cubicBezTo>
                    <a:pt x="23881" y="17099"/>
                    <a:pt x="24562" y="16489"/>
                    <a:pt x="25074" y="15777"/>
                  </a:cubicBezTo>
                  <a:cubicBezTo>
                    <a:pt x="26452" y="13867"/>
                    <a:pt x="27829" y="11289"/>
                    <a:pt x="27635" y="8858"/>
                  </a:cubicBezTo>
                  <a:cubicBezTo>
                    <a:pt x="27335" y="5106"/>
                    <a:pt x="22642" y="1118"/>
                    <a:pt x="19183" y="232"/>
                  </a:cubicBezTo>
                  <a:cubicBezTo>
                    <a:pt x="18574" y="76"/>
                    <a:pt x="17939" y="0"/>
                    <a:pt x="172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56"/>
            <p:cNvSpPr/>
            <p:nvPr/>
          </p:nvSpPr>
          <p:spPr>
            <a:xfrm>
              <a:off x="2923000" y="266525"/>
              <a:ext cx="184125" cy="134100"/>
            </a:xfrm>
            <a:custGeom>
              <a:rect b="b" l="l" r="r" t="t"/>
              <a:pathLst>
                <a:path extrusionOk="0" h="5364" w="7365">
                  <a:moveTo>
                    <a:pt x="4207" y="1"/>
                  </a:moveTo>
                  <a:cubicBezTo>
                    <a:pt x="3123" y="1"/>
                    <a:pt x="1986" y="345"/>
                    <a:pt x="1141" y="833"/>
                  </a:cubicBezTo>
                  <a:cubicBezTo>
                    <a:pt x="152" y="1397"/>
                    <a:pt x="0" y="2789"/>
                    <a:pt x="660" y="3667"/>
                  </a:cubicBezTo>
                  <a:cubicBezTo>
                    <a:pt x="1078" y="4224"/>
                    <a:pt x="1722" y="4573"/>
                    <a:pt x="2378" y="4808"/>
                  </a:cubicBezTo>
                  <a:cubicBezTo>
                    <a:pt x="3144" y="5084"/>
                    <a:pt x="3949" y="5364"/>
                    <a:pt x="4712" y="5364"/>
                  </a:cubicBezTo>
                  <a:cubicBezTo>
                    <a:pt x="5380" y="5364"/>
                    <a:pt x="6016" y="5150"/>
                    <a:pt x="6568" y="4531"/>
                  </a:cubicBezTo>
                  <a:cubicBezTo>
                    <a:pt x="7052" y="3983"/>
                    <a:pt x="7315" y="3255"/>
                    <a:pt x="7352" y="2525"/>
                  </a:cubicBezTo>
                  <a:cubicBezTo>
                    <a:pt x="7365" y="2247"/>
                    <a:pt x="7345" y="1964"/>
                    <a:pt x="7228" y="1711"/>
                  </a:cubicBezTo>
                  <a:cubicBezTo>
                    <a:pt x="6654" y="466"/>
                    <a:pt x="5466" y="1"/>
                    <a:pt x="420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56"/>
            <p:cNvSpPr/>
            <p:nvPr/>
          </p:nvSpPr>
          <p:spPr>
            <a:xfrm rot="-1395617">
              <a:off x="6508098" y="4052261"/>
              <a:ext cx="3103381" cy="1226873"/>
            </a:xfrm>
            <a:custGeom>
              <a:rect b="b" l="l" r="r" t="t"/>
              <a:pathLst>
                <a:path extrusionOk="0" h="49076" w="124138">
                  <a:moveTo>
                    <a:pt x="124106" y="1"/>
                  </a:moveTo>
                  <a:lnTo>
                    <a:pt x="123857" y="2"/>
                  </a:lnTo>
                  <a:cubicBezTo>
                    <a:pt x="123886" y="4910"/>
                    <a:pt x="120994" y="9749"/>
                    <a:pt x="116660" y="12049"/>
                  </a:cubicBezTo>
                  <a:cubicBezTo>
                    <a:pt x="115776" y="12519"/>
                    <a:pt x="114824" y="12894"/>
                    <a:pt x="113903" y="13260"/>
                  </a:cubicBezTo>
                  <a:cubicBezTo>
                    <a:pt x="113005" y="13617"/>
                    <a:pt x="112073" y="13983"/>
                    <a:pt x="111200" y="14442"/>
                  </a:cubicBezTo>
                  <a:cubicBezTo>
                    <a:pt x="105054" y="17652"/>
                    <a:pt x="103273" y="23996"/>
                    <a:pt x="101554" y="30133"/>
                  </a:cubicBezTo>
                  <a:cubicBezTo>
                    <a:pt x="99950" y="35855"/>
                    <a:pt x="98290" y="41772"/>
                    <a:pt x="93127" y="45291"/>
                  </a:cubicBezTo>
                  <a:cubicBezTo>
                    <a:pt x="89656" y="47655"/>
                    <a:pt x="86237" y="48835"/>
                    <a:pt x="82815" y="48835"/>
                  </a:cubicBezTo>
                  <a:cubicBezTo>
                    <a:pt x="79912" y="48835"/>
                    <a:pt x="77007" y="47985"/>
                    <a:pt x="74066" y="46286"/>
                  </a:cubicBezTo>
                  <a:cubicBezTo>
                    <a:pt x="68472" y="43055"/>
                    <a:pt x="63532" y="37229"/>
                    <a:pt x="59170" y="32085"/>
                  </a:cubicBezTo>
                  <a:cubicBezTo>
                    <a:pt x="58088" y="30809"/>
                    <a:pt x="57064" y="29606"/>
                    <a:pt x="56052" y="28457"/>
                  </a:cubicBezTo>
                  <a:cubicBezTo>
                    <a:pt x="48334" y="19719"/>
                    <a:pt x="39183" y="14551"/>
                    <a:pt x="28856" y="13095"/>
                  </a:cubicBezTo>
                  <a:cubicBezTo>
                    <a:pt x="27553" y="12913"/>
                    <a:pt x="26235" y="12822"/>
                    <a:pt x="24911" y="12822"/>
                  </a:cubicBezTo>
                  <a:cubicBezTo>
                    <a:pt x="20841" y="12822"/>
                    <a:pt x="16716" y="13681"/>
                    <a:pt x="12796" y="15366"/>
                  </a:cubicBezTo>
                  <a:cubicBezTo>
                    <a:pt x="7637" y="17581"/>
                    <a:pt x="3212" y="21054"/>
                    <a:pt x="0" y="25408"/>
                  </a:cubicBezTo>
                  <a:lnTo>
                    <a:pt x="202" y="25556"/>
                  </a:lnTo>
                  <a:cubicBezTo>
                    <a:pt x="5919" y="17807"/>
                    <a:pt x="15517" y="13077"/>
                    <a:pt x="24981" y="13077"/>
                  </a:cubicBezTo>
                  <a:cubicBezTo>
                    <a:pt x="26267" y="13077"/>
                    <a:pt x="27550" y="13164"/>
                    <a:pt x="28821" y="13343"/>
                  </a:cubicBezTo>
                  <a:cubicBezTo>
                    <a:pt x="39089" y="14787"/>
                    <a:pt x="48186" y="19928"/>
                    <a:pt x="55864" y="28622"/>
                  </a:cubicBezTo>
                  <a:cubicBezTo>
                    <a:pt x="56877" y="29765"/>
                    <a:pt x="57898" y="30970"/>
                    <a:pt x="58979" y="32246"/>
                  </a:cubicBezTo>
                  <a:cubicBezTo>
                    <a:pt x="65520" y="39958"/>
                    <a:pt x="73250" y="49076"/>
                    <a:pt x="82825" y="49076"/>
                  </a:cubicBezTo>
                  <a:cubicBezTo>
                    <a:pt x="82826" y="49076"/>
                    <a:pt x="82827" y="49076"/>
                    <a:pt x="82828" y="49076"/>
                  </a:cubicBezTo>
                  <a:cubicBezTo>
                    <a:pt x="86084" y="49074"/>
                    <a:pt x="89559" y="48018"/>
                    <a:pt x="93266" y="45494"/>
                  </a:cubicBezTo>
                  <a:cubicBezTo>
                    <a:pt x="98506" y="41924"/>
                    <a:pt x="100180" y="35964"/>
                    <a:pt x="101794" y="30197"/>
                  </a:cubicBezTo>
                  <a:cubicBezTo>
                    <a:pt x="103578" y="23833"/>
                    <a:pt x="105265" y="17820"/>
                    <a:pt x="111315" y="14662"/>
                  </a:cubicBezTo>
                  <a:cubicBezTo>
                    <a:pt x="112176" y="14210"/>
                    <a:pt x="113101" y="13844"/>
                    <a:pt x="113996" y="13491"/>
                  </a:cubicBezTo>
                  <a:cubicBezTo>
                    <a:pt x="114922" y="13123"/>
                    <a:pt x="115882" y="12744"/>
                    <a:pt x="116779" y="12269"/>
                  </a:cubicBezTo>
                  <a:cubicBezTo>
                    <a:pt x="121194" y="9928"/>
                    <a:pt x="124138" y="4997"/>
                    <a:pt x="124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56"/>
            <p:cNvSpPr/>
            <p:nvPr/>
          </p:nvSpPr>
          <p:spPr>
            <a:xfrm>
              <a:off x="8138300" y="1377975"/>
              <a:ext cx="687600" cy="750475"/>
            </a:xfrm>
            <a:custGeom>
              <a:rect b="b" l="l" r="r" t="t"/>
              <a:pathLst>
                <a:path extrusionOk="0" h="30019" w="27504">
                  <a:moveTo>
                    <a:pt x="12111" y="0"/>
                  </a:moveTo>
                  <a:cubicBezTo>
                    <a:pt x="11000" y="0"/>
                    <a:pt x="9863" y="292"/>
                    <a:pt x="8793" y="877"/>
                  </a:cubicBezTo>
                  <a:cubicBezTo>
                    <a:pt x="7511" y="1578"/>
                    <a:pt x="6715" y="2780"/>
                    <a:pt x="6402" y="4181"/>
                  </a:cubicBezTo>
                  <a:cubicBezTo>
                    <a:pt x="5143" y="9849"/>
                    <a:pt x="1" y="16618"/>
                    <a:pt x="3240" y="22241"/>
                  </a:cubicBezTo>
                  <a:cubicBezTo>
                    <a:pt x="5203" y="25648"/>
                    <a:pt x="9419" y="30018"/>
                    <a:pt x="13735" y="30018"/>
                  </a:cubicBezTo>
                  <a:cubicBezTo>
                    <a:pt x="13810" y="30018"/>
                    <a:pt x="13885" y="30017"/>
                    <a:pt x="13961" y="30014"/>
                  </a:cubicBezTo>
                  <a:cubicBezTo>
                    <a:pt x="16307" y="29931"/>
                    <a:pt x="18646" y="29580"/>
                    <a:pt x="20913" y="28969"/>
                  </a:cubicBezTo>
                  <a:cubicBezTo>
                    <a:pt x="22783" y="28468"/>
                    <a:pt x="24772" y="27647"/>
                    <a:pt x="25645" y="25919"/>
                  </a:cubicBezTo>
                  <a:cubicBezTo>
                    <a:pt x="27503" y="22241"/>
                    <a:pt x="24741" y="19168"/>
                    <a:pt x="22193" y="16100"/>
                  </a:cubicBezTo>
                  <a:cubicBezTo>
                    <a:pt x="20675" y="14271"/>
                    <a:pt x="19231" y="12448"/>
                    <a:pt x="18887" y="10499"/>
                  </a:cubicBezTo>
                  <a:cubicBezTo>
                    <a:pt x="18388" y="7678"/>
                    <a:pt x="18911" y="4803"/>
                    <a:pt x="16979" y="2388"/>
                  </a:cubicBezTo>
                  <a:cubicBezTo>
                    <a:pt x="15706" y="796"/>
                    <a:pt x="13944" y="0"/>
                    <a:pt x="121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0" name="Google Shape;3310;p56"/>
          <p:cNvSpPr txBox="1"/>
          <p:nvPr>
            <p:ph type="title"/>
          </p:nvPr>
        </p:nvSpPr>
        <p:spPr>
          <a:xfrm>
            <a:off x="1949550" y="3378188"/>
            <a:ext cx="5244900" cy="5319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SzPts val="1800"/>
              <a:buNone/>
              <a:defRPr sz="20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3311" name="Google Shape;3311;p56"/>
          <p:cNvSpPr txBox="1"/>
          <p:nvPr>
            <p:ph idx="1" type="subTitle"/>
          </p:nvPr>
        </p:nvSpPr>
        <p:spPr>
          <a:xfrm>
            <a:off x="1949550" y="1929113"/>
            <a:ext cx="5244900" cy="1302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2">
  <p:cSld name="BLANK_1_1_1_2_1">
    <p:spTree>
      <p:nvGrpSpPr>
        <p:cNvPr id="3312" name="Shape 3312"/>
        <p:cNvGrpSpPr/>
        <p:nvPr/>
      </p:nvGrpSpPr>
      <p:grpSpPr>
        <a:xfrm>
          <a:off x="0" y="0"/>
          <a:ext cx="0" cy="0"/>
          <a:chOff x="0" y="0"/>
          <a:chExt cx="0" cy="0"/>
        </a:xfrm>
      </p:grpSpPr>
      <p:grpSp>
        <p:nvGrpSpPr>
          <p:cNvPr id="3313" name="Google Shape;3313;p57"/>
          <p:cNvGrpSpPr/>
          <p:nvPr/>
        </p:nvGrpSpPr>
        <p:grpSpPr>
          <a:xfrm>
            <a:off x="721259" y="1237050"/>
            <a:ext cx="3423900" cy="3366600"/>
            <a:chOff x="721259" y="1237050"/>
            <a:chExt cx="3423900" cy="3366600"/>
          </a:xfrm>
        </p:grpSpPr>
        <p:sp>
          <p:nvSpPr>
            <p:cNvPr id="3314" name="Google Shape;3314;p57"/>
            <p:cNvSpPr/>
            <p:nvPr/>
          </p:nvSpPr>
          <p:spPr>
            <a:xfrm>
              <a:off x="721259" y="1237050"/>
              <a:ext cx="3423900" cy="3366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15" name="Google Shape;3315;p57"/>
            <p:cNvGrpSpPr/>
            <p:nvPr/>
          </p:nvGrpSpPr>
          <p:grpSpPr>
            <a:xfrm>
              <a:off x="778065" y="1336985"/>
              <a:ext cx="3310253" cy="3166732"/>
              <a:chOff x="784740" y="1336985"/>
              <a:chExt cx="3310253" cy="3166732"/>
            </a:xfrm>
          </p:grpSpPr>
          <p:sp>
            <p:nvSpPr>
              <p:cNvPr id="3316" name="Google Shape;3316;p57"/>
              <p:cNvSpPr/>
              <p:nvPr/>
            </p:nvSpPr>
            <p:spPr>
              <a:xfrm>
                <a:off x="4068893"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57"/>
              <p:cNvSpPr/>
              <p:nvPr/>
            </p:nvSpPr>
            <p:spPr>
              <a:xfrm>
                <a:off x="4068893"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57"/>
              <p:cNvSpPr/>
              <p:nvPr/>
            </p:nvSpPr>
            <p:spPr>
              <a:xfrm>
                <a:off x="4068893"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57"/>
              <p:cNvSpPr/>
              <p:nvPr/>
            </p:nvSpPr>
            <p:spPr>
              <a:xfrm>
                <a:off x="4068893"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57"/>
              <p:cNvSpPr/>
              <p:nvPr/>
            </p:nvSpPr>
            <p:spPr>
              <a:xfrm>
                <a:off x="4068893"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57"/>
              <p:cNvSpPr/>
              <p:nvPr/>
            </p:nvSpPr>
            <p:spPr>
              <a:xfrm>
                <a:off x="4068893"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57"/>
              <p:cNvSpPr/>
              <p:nvPr/>
            </p:nvSpPr>
            <p:spPr>
              <a:xfrm>
                <a:off x="4068893"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57"/>
              <p:cNvSpPr/>
              <p:nvPr/>
            </p:nvSpPr>
            <p:spPr>
              <a:xfrm>
                <a:off x="4068893"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57"/>
              <p:cNvSpPr/>
              <p:nvPr/>
            </p:nvSpPr>
            <p:spPr>
              <a:xfrm>
                <a:off x="4068893"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57"/>
              <p:cNvSpPr/>
              <p:nvPr/>
            </p:nvSpPr>
            <p:spPr>
              <a:xfrm>
                <a:off x="4068893"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57"/>
              <p:cNvSpPr/>
              <p:nvPr/>
            </p:nvSpPr>
            <p:spPr>
              <a:xfrm>
                <a:off x="4068893"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57"/>
              <p:cNvSpPr/>
              <p:nvPr/>
            </p:nvSpPr>
            <p:spPr>
              <a:xfrm>
                <a:off x="4068893"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57"/>
              <p:cNvSpPr/>
              <p:nvPr/>
            </p:nvSpPr>
            <p:spPr>
              <a:xfrm>
                <a:off x="4068893"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57"/>
              <p:cNvSpPr/>
              <p:nvPr/>
            </p:nvSpPr>
            <p:spPr>
              <a:xfrm>
                <a:off x="4068893"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57"/>
              <p:cNvSpPr/>
              <p:nvPr/>
            </p:nvSpPr>
            <p:spPr>
              <a:xfrm>
                <a:off x="4068893"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57"/>
              <p:cNvSpPr/>
              <p:nvPr/>
            </p:nvSpPr>
            <p:spPr>
              <a:xfrm>
                <a:off x="3980104" y="163082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57"/>
              <p:cNvSpPr/>
              <p:nvPr/>
            </p:nvSpPr>
            <p:spPr>
              <a:xfrm>
                <a:off x="3980104" y="17287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57"/>
              <p:cNvSpPr/>
              <p:nvPr/>
            </p:nvSpPr>
            <p:spPr>
              <a:xfrm>
                <a:off x="3980104" y="18267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57"/>
              <p:cNvSpPr/>
              <p:nvPr/>
            </p:nvSpPr>
            <p:spPr>
              <a:xfrm>
                <a:off x="3980104" y="1924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57"/>
              <p:cNvSpPr/>
              <p:nvPr/>
            </p:nvSpPr>
            <p:spPr>
              <a:xfrm>
                <a:off x="3980104" y="202257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57"/>
              <p:cNvSpPr/>
              <p:nvPr/>
            </p:nvSpPr>
            <p:spPr>
              <a:xfrm>
                <a:off x="3980104" y="212051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57"/>
              <p:cNvSpPr/>
              <p:nvPr/>
            </p:nvSpPr>
            <p:spPr>
              <a:xfrm>
                <a:off x="3980104" y="22184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57"/>
              <p:cNvSpPr/>
              <p:nvPr/>
            </p:nvSpPr>
            <p:spPr>
              <a:xfrm>
                <a:off x="3980104" y="231638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57"/>
              <p:cNvSpPr/>
              <p:nvPr/>
            </p:nvSpPr>
            <p:spPr>
              <a:xfrm>
                <a:off x="3980104" y="24143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57"/>
              <p:cNvSpPr/>
              <p:nvPr/>
            </p:nvSpPr>
            <p:spPr>
              <a:xfrm>
                <a:off x="3980104" y="251226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57"/>
              <p:cNvSpPr/>
              <p:nvPr/>
            </p:nvSpPr>
            <p:spPr>
              <a:xfrm>
                <a:off x="3980104" y="261020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57"/>
              <p:cNvSpPr/>
              <p:nvPr/>
            </p:nvSpPr>
            <p:spPr>
              <a:xfrm>
                <a:off x="3980104" y="27081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57"/>
              <p:cNvSpPr/>
              <p:nvPr/>
            </p:nvSpPr>
            <p:spPr>
              <a:xfrm>
                <a:off x="3980104" y="280607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57"/>
              <p:cNvSpPr/>
              <p:nvPr/>
            </p:nvSpPr>
            <p:spPr>
              <a:xfrm>
                <a:off x="3980104" y="290401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57"/>
              <p:cNvSpPr/>
              <p:nvPr/>
            </p:nvSpPr>
            <p:spPr>
              <a:xfrm>
                <a:off x="3980104" y="300195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57"/>
              <p:cNvSpPr/>
              <p:nvPr/>
            </p:nvSpPr>
            <p:spPr>
              <a:xfrm>
                <a:off x="4068893"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57"/>
              <p:cNvSpPr/>
              <p:nvPr/>
            </p:nvSpPr>
            <p:spPr>
              <a:xfrm>
                <a:off x="4068893"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57"/>
              <p:cNvSpPr/>
              <p:nvPr/>
            </p:nvSpPr>
            <p:spPr>
              <a:xfrm>
                <a:off x="4068893"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57"/>
              <p:cNvSpPr/>
              <p:nvPr/>
            </p:nvSpPr>
            <p:spPr>
              <a:xfrm>
                <a:off x="4068893"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57"/>
              <p:cNvSpPr/>
              <p:nvPr/>
            </p:nvSpPr>
            <p:spPr>
              <a:xfrm>
                <a:off x="4068893"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57"/>
              <p:cNvSpPr/>
              <p:nvPr/>
            </p:nvSpPr>
            <p:spPr>
              <a:xfrm>
                <a:off x="4068893"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57"/>
              <p:cNvSpPr/>
              <p:nvPr/>
            </p:nvSpPr>
            <p:spPr>
              <a:xfrm>
                <a:off x="4068893"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57"/>
              <p:cNvSpPr/>
              <p:nvPr/>
            </p:nvSpPr>
            <p:spPr>
              <a:xfrm>
                <a:off x="4068893"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57"/>
              <p:cNvSpPr/>
              <p:nvPr/>
            </p:nvSpPr>
            <p:spPr>
              <a:xfrm>
                <a:off x="4068893"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57"/>
              <p:cNvSpPr/>
              <p:nvPr/>
            </p:nvSpPr>
            <p:spPr>
              <a:xfrm>
                <a:off x="4068893"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57"/>
              <p:cNvSpPr/>
              <p:nvPr/>
            </p:nvSpPr>
            <p:spPr>
              <a:xfrm>
                <a:off x="4068893"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57"/>
              <p:cNvSpPr/>
              <p:nvPr/>
            </p:nvSpPr>
            <p:spPr>
              <a:xfrm>
                <a:off x="4068893"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57"/>
              <p:cNvSpPr/>
              <p:nvPr/>
            </p:nvSpPr>
            <p:spPr>
              <a:xfrm>
                <a:off x="4068893"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57"/>
              <p:cNvSpPr/>
              <p:nvPr/>
            </p:nvSpPr>
            <p:spPr>
              <a:xfrm>
                <a:off x="4068893"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57"/>
              <p:cNvSpPr/>
              <p:nvPr/>
            </p:nvSpPr>
            <p:spPr>
              <a:xfrm>
                <a:off x="4068893"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57"/>
              <p:cNvSpPr/>
              <p:nvPr/>
            </p:nvSpPr>
            <p:spPr>
              <a:xfrm>
                <a:off x="3980104" y="31064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57"/>
              <p:cNvSpPr/>
              <p:nvPr/>
            </p:nvSpPr>
            <p:spPr>
              <a:xfrm>
                <a:off x="3980104" y="320443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57"/>
              <p:cNvSpPr/>
              <p:nvPr/>
            </p:nvSpPr>
            <p:spPr>
              <a:xfrm>
                <a:off x="3980104" y="330237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57"/>
              <p:cNvSpPr/>
              <p:nvPr/>
            </p:nvSpPr>
            <p:spPr>
              <a:xfrm>
                <a:off x="3980104" y="340030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57"/>
              <p:cNvSpPr/>
              <p:nvPr/>
            </p:nvSpPr>
            <p:spPr>
              <a:xfrm>
                <a:off x="3980104" y="349824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57"/>
              <p:cNvSpPr/>
              <p:nvPr/>
            </p:nvSpPr>
            <p:spPr>
              <a:xfrm>
                <a:off x="3980104" y="35961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57"/>
              <p:cNvSpPr/>
              <p:nvPr/>
            </p:nvSpPr>
            <p:spPr>
              <a:xfrm>
                <a:off x="3980104" y="36941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57"/>
              <p:cNvSpPr/>
              <p:nvPr/>
            </p:nvSpPr>
            <p:spPr>
              <a:xfrm>
                <a:off x="3980104" y="37920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57"/>
              <p:cNvSpPr/>
              <p:nvPr/>
            </p:nvSpPr>
            <p:spPr>
              <a:xfrm>
                <a:off x="3980104" y="388999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57"/>
              <p:cNvSpPr/>
              <p:nvPr/>
            </p:nvSpPr>
            <p:spPr>
              <a:xfrm>
                <a:off x="3980104" y="398793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57"/>
              <p:cNvSpPr/>
              <p:nvPr/>
            </p:nvSpPr>
            <p:spPr>
              <a:xfrm>
                <a:off x="3980104" y="408586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57"/>
              <p:cNvSpPr/>
              <p:nvPr/>
            </p:nvSpPr>
            <p:spPr>
              <a:xfrm>
                <a:off x="3980104" y="41838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57"/>
              <p:cNvSpPr/>
              <p:nvPr/>
            </p:nvSpPr>
            <p:spPr>
              <a:xfrm>
                <a:off x="3980104" y="428174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57"/>
              <p:cNvSpPr/>
              <p:nvPr/>
            </p:nvSpPr>
            <p:spPr>
              <a:xfrm>
                <a:off x="3980104" y="437967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57"/>
              <p:cNvSpPr/>
              <p:nvPr/>
            </p:nvSpPr>
            <p:spPr>
              <a:xfrm>
                <a:off x="3980104" y="4477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57"/>
              <p:cNvSpPr/>
              <p:nvPr/>
            </p:nvSpPr>
            <p:spPr>
              <a:xfrm>
                <a:off x="2027752"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57"/>
              <p:cNvSpPr/>
              <p:nvPr/>
            </p:nvSpPr>
            <p:spPr>
              <a:xfrm>
                <a:off x="211654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57"/>
              <p:cNvSpPr/>
              <p:nvPr/>
            </p:nvSpPr>
            <p:spPr>
              <a:xfrm>
                <a:off x="2205328"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57"/>
              <p:cNvSpPr/>
              <p:nvPr/>
            </p:nvSpPr>
            <p:spPr>
              <a:xfrm>
                <a:off x="2294116"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57"/>
              <p:cNvSpPr/>
              <p:nvPr/>
            </p:nvSpPr>
            <p:spPr>
              <a:xfrm>
                <a:off x="2382904"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57"/>
              <p:cNvSpPr/>
              <p:nvPr/>
            </p:nvSpPr>
            <p:spPr>
              <a:xfrm>
                <a:off x="2471691"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57"/>
              <p:cNvSpPr/>
              <p:nvPr/>
            </p:nvSpPr>
            <p:spPr>
              <a:xfrm>
                <a:off x="2027752"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57"/>
              <p:cNvSpPr/>
              <p:nvPr/>
            </p:nvSpPr>
            <p:spPr>
              <a:xfrm>
                <a:off x="211654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57"/>
              <p:cNvSpPr/>
              <p:nvPr/>
            </p:nvSpPr>
            <p:spPr>
              <a:xfrm>
                <a:off x="2205328"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57"/>
              <p:cNvSpPr/>
              <p:nvPr/>
            </p:nvSpPr>
            <p:spPr>
              <a:xfrm>
                <a:off x="2294116"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57"/>
              <p:cNvSpPr/>
              <p:nvPr/>
            </p:nvSpPr>
            <p:spPr>
              <a:xfrm>
                <a:off x="2382904"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57"/>
              <p:cNvSpPr/>
              <p:nvPr/>
            </p:nvSpPr>
            <p:spPr>
              <a:xfrm>
                <a:off x="2471691"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57"/>
              <p:cNvSpPr/>
              <p:nvPr/>
            </p:nvSpPr>
            <p:spPr>
              <a:xfrm>
                <a:off x="2027752"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57"/>
              <p:cNvSpPr/>
              <p:nvPr/>
            </p:nvSpPr>
            <p:spPr>
              <a:xfrm>
                <a:off x="211654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57"/>
              <p:cNvSpPr/>
              <p:nvPr/>
            </p:nvSpPr>
            <p:spPr>
              <a:xfrm>
                <a:off x="2205328"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57"/>
              <p:cNvSpPr/>
              <p:nvPr/>
            </p:nvSpPr>
            <p:spPr>
              <a:xfrm>
                <a:off x="2294116"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57"/>
              <p:cNvSpPr/>
              <p:nvPr/>
            </p:nvSpPr>
            <p:spPr>
              <a:xfrm>
                <a:off x="2382904"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57"/>
              <p:cNvSpPr/>
              <p:nvPr/>
            </p:nvSpPr>
            <p:spPr>
              <a:xfrm>
                <a:off x="2471691"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57"/>
              <p:cNvSpPr/>
              <p:nvPr/>
            </p:nvSpPr>
            <p:spPr>
              <a:xfrm>
                <a:off x="2027752"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57"/>
              <p:cNvSpPr/>
              <p:nvPr/>
            </p:nvSpPr>
            <p:spPr>
              <a:xfrm>
                <a:off x="211654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57"/>
              <p:cNvSpPr/>
              <p:nvPr/>
            </p:nvSpPr>
            <p:spPr>
              <a:xfrm>
                <a:off x="2205328"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57"/>
              <p:cNvSpPr/>
              <p:nvPr/>
            </p:nvSpPr>
            <p:spPr>
              <a:xfrm>
                <a:off x="2294116"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57"/>
              <p:cNvSpPr/>
              <p:nvPr/>
            </p:nvSpPr>
            <p:spPr>
              <a:xfrm>
                <a:off x="2382904"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57"/>
              <p:cNvSpPr/>
              <p:nvPr/>
            </p:nvSpPr>
            <p:spPr>
              <a:xfrm>
                <a:off x="2471691"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57"/>
              <p:cNvSpPr/>
              <p:nvPr/>
            </p:nvSpPr>
            <p:spPr>
              <a:xfrm>
                <a:off x="2027752"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57"/>
              <p:cNvSpPr/>
              <p:nvPr/>
            </p:nvSpPr>
            <p:spPr>
              <a:xfrm>
                <a:off x="211654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57"/>
              <p:cNvSpPr/>
              <p:nvPr/>
            </p:nvSpPr>
            <p:spPr>
              <a:xfrm>
                <a:off x="2205328"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57"/>
              <p:cNvSpPr/>
              <p:nvPr/>
            </p:nvSpPr>
            <p:spPr>
              <a:xfrm>
                <a:off x="2294116"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57"/>
              <p:cNvSpPr/>
              <p:nvPr/>
            </p:nvSpPr>
            <p:spPr>
              <a:xfrm>
                <a:off x="2382904"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57"/>
              <p:cNvSpPr/>
              <p:nvPr/>
            </p:nvSpPr>
            <p:spPr>
              <a:xfrm>
                <a:off x="2471691"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57"/>
              <p:cNvSpPr/>
              <p:nvPr/>
            </p:nvSpPr>
            <p:spPr>
              <a:xfrm>
                <a:off x="2027752"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57"/>
              <p:cNvSpPr/>
              <p:nvPr/>
            </p:nvSpPr>
            <p:spPr>
              <a:xfrm>
                <a:off x="211654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57"/>
              <p:cNvSpPr/>
              <p:nvPr/>
            </p:nvSpPr>
            <p:spPr>
              <a:xfrm>
                <a:off x="2205328"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57"/>
              <p:cNvSpPr/>
              <p:nvPr/>
            </p:nvSpPr>
            <p:spPr>
              <a:xfrm>
                <a:off x="2294116"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57"/>
              <p:cNvSpPr/>
              <p:nvPr/>
            </p:nvSpPr>
            <p:spPr>
              <a:xfrm>
                <a:off x="2382904"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57"/>
              <p:cNvSpPr/>
              <p:nvPr/>
            </p:nvSpPr>
            <p:spPr>
              <a:xfrm>
                <a:off x="2471691"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57"/>
              <p:cNvSpPr/>
              <p:nvPr/>
            </p:nvSpPr>
            <p:spPr>
              <a:xfrm>
                <a:off x="2027752"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57"/>
              <p:cNvSpPr/>
              <p:nvPr/>
            </p:nvSpPr>
            <p:spPr>
              <a:xfrm>
                <a:off x="211654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57"/>
              <p:cNvSpPr/>
              <p:nvPr/>
            </p:nvSpPr>
            <p:spPr>
              <a:xfrm>
                <a:off x="2205328"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57"/>
              <p:cNvSpPr/>
              <p:nvPr/>
            </p:nvSpPr>
            <p:spPr>
              <a:xfrm>
                <a:off x="2294116"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57"/>
              <p:cNvSpPr/>
              <p:nvPr/>
            </p:nvSpPr>
            <p:spPr>
              <a:xfrm>
                <a:off x="2382904"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57"/>
              <p:cNvSpPr/>
              <p:nvPr/>
            </p:nvSpPr>
            <p:spPr>
              <a:xfrm>
                <a:off x="2471691"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57"/>
              <p:cNvSpPr/>
              <p:nvPr/>
            </p:nvSpPr>
            <p:spPr>
              <a:xfrm>
                <a:off x="2027752"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57"/>
              <p:cNvSpPr/>
              <p:nvPr/>
            </p:nvSpPr>
            <p:spPr>
              <a:xfrm>
                <a:off x="211654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57"/>
              <p:cNvSpPr/>
              <p:nvPr/>
            </p:nvSpPr>
            <p:spPr>
              <a:xfrm>
                <a:off x="2205328"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57"/>
              <p:cNvSpPr/>
              <p:nvPr/>
            </p:nvSpPr>
            <p:spPr>
              <a:xfrm>
                <a:off x="2294116"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57"/>
              <p:cNvSpPr/>
              <p:nvPr/>
            </p:nvSpPr>
            <p:spPr>
              <a:xfrm>
                <a:off x="2382904"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57"/>
              <p:cNvSpPr/>
              <p:nvPr/>
            </p:nvSpPr>
            <p:spPr>
              <a:xfrm>
                <a:off x="2471691"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57"/>
              <p:cNvSpPr/>
              <p:nvPr/>
            </p:nvSpPr>
            <p:spPr>
              <a:xfrm>
                <a:off x="2027752"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57"/>
              <p:cNvSpPr/>
              <p:nvPr/>
            </p:nvSpPr>
            <p:spPr>
              <a:xfrm>
                <a:off x="211654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57"/>
              <p:cNvSpPr/>
              <p:nvPr/>
            </p:nvSpPr>
            <p:spPr>
              <a:xfrm>
                <a:off x="2205328"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57"/>
              <p:cNvSpPr/>
              <p:nvPr/>
            </p:nvSpPr>
            <p:spPr>
              <a:xfrm>
                <a:off x="2294116"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57"/>
              <p:cNvSpPr/>
              <p:nvPr/>
            </p:nvSpPr>
            <p:spPr>
              <a:xfrm>
                <a:off x="2382904"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57"/>
              <p:cNvSpPr/>
              <p:nvPr/>
            </p:nvSpPr>
            <p:spPr>
              <a:xfrm>
                <a:off x="2471691"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57"/>
              <p:cNvSpPr/>
              <p:nvPr/>
            </p:nvSpPr>
            <p:spPr>
              <a:xfrm>
                <a:off x="2027752"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57"/>
              <p:cNvSpPr/>
              <p:nvPr/>
            </p:nvSpPr>
            <p:spPr>
              <a:xfrm>
                <a:off x="211654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57"/>
              <p:cNvSpPr/>
              <p:nvPr/>
            </p:nvSpPr>
            <p:spPr>
              <a:xfrm>
                <a:off x="2205328"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57"/>
              <p:cNvSpPr/>
              <p:nvPr/>
            </p:nvSpPr>
            <p:spPr>
              <a:xfrm>
                <a:off x="2294116"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57"/>
              <p:cNvSpPr/>
              <p:nvPr/>
            </p:nvSpPr>
            <p:spPr>
              <a:xfrm>
                <a:off x="2382904"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57"/>
              <p:cNvSpPr/>
              <p:nvPr/>
            </p:nvSpPr>
            <p:spPr>
              <a:xfrm>
                <a:off x="2471691"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57"/>
              <p:cNvSpPr/>
              <p:nvPr/>
            </p:nvSpPr>
            <p:spPr>
              <a:xfrm>
                <a:off x="2027752"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57"/>
              <p:cNvSpPr/>
              <p:nvPr/>
            </p:nvSpPr>
            <p:spPr>
              <a:xfrm>
                <a:off x="211654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57"/>
              <p:cNvSpPr/>
              <p:nvPr/>
            </p:nvSpPr>
            <p:spPr>
              <a:xfrm>
                <a:off x="2205328"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57"/>
              <p:cNvSpPr/>
              <p:nvPr/>
            </p:nvSpPr>
            <p:spPr>
              <a:xfrm>
                <a:off x="2294116"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57"/>
              <p:cNvSpPr/>
              <p:nvPr/>
            </p:nvSpPr>
            <p:spPr>
              <a:xfrm>
                <a:off x="2382904"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57"/>
              <p:cNvSpPr/>
              <p:nvPr/>
            </p:nvSpPr>
            <p:spPr>
              <a:xfrm>
                <a:off x="2471691"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57"/>
              <p:cNvSpPr/>
              <p:nvPr/>
            </p:nvSpPr>
            <p:spPr>
              <a:xfrm>
                <a:off x="2027752"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57"/>
              <p:cNvSpPr/>
              <p:nvPr/>
            </p:nvSpPr>
            <p:spPr>
              <a:xfrm>
                <a:off x="211654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57"/>
              <p:cNvSpPr/>
              <p:nvPr/>
            </p:nvSpPr>
            <p:spPr>
              <a:xfrm>
                <a:off x="2205328"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57"/>
              <p:cNvSpPr/>
              <p:nvPr/>
            </p:nvSpPr>
            <p:spPr>
              <a:xfrm>
                <a:off x="2294116"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57"/>
              <p:cNvSpPr/>
              <p:nvPr/>
            </p:nvSpPr>
            <p:spPr>
              <a:xfrm>
                <a:off x="2382904"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57"/>
              <p:cNvSpPr/>
              <p:nvPr/>
            </p:nvSpPr>
            <p:spPr>
              <a:xfrm>
                <a:off x="2471691"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57"/>
              <p:cNvSpPr/>
              <p:nvPr/>
            </p:nvSpPr>
            <p:spPr>
              <a:xfrm>
                <a:off x="2027752"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57"/>
              <p:cNvSpPr/>
              <p:nvPr/>
            </p:nvSpPr>
            <p:spPr>
              <a:xfrm>
                <a:off x="211654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57"/>
              <p:cNvSpPr/>
              <p:nvPr/>
            </p:nvSpPr>
            <p:spPr>
              <a:xfrm>
                <a:off x="2205328"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57"/>
              <p:cNvSpPr/>
              <p:nvPr/>
            </p:nvSpPr>
            <p:spPr>
              <a:xfrm>
                <a:off x="2294116"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57"/>
              <p:cNvSpPr/>
              <p:nvPr/>
            </p:nvSpPr>
            <p:spPr>
              <a:xfrm>
                <a:off x="2382904"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57"/>
              <p:cNvSpPr/>
              <p:nvPr/>
            </p:nvSpPr>
            <p:spPr>
              <a:xfrm>
                <a:off x="2471691"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57"/>
              <p:cNvSpPr/>
              <p:nvPr/>
            </p:nvSpPr>
            <p:spPr>
              <a:xfrm>
                <a:off x="2560479"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57"/>
              <p:cNvSpPr/>
              <p:nvPr/>
            </p:nvSpPr>
            <p:spPr>
              <a:xfrm>
                <a:off x="2560479"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57"/>
              <p:cNvSpPr/>
              <p:nvPr/>
            </p:nvSpPr>
            <p:spPr>
              <a:xfrm>
                <a:off x="2560479"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57"/>
              <p:cNvSpPr/>
              <p:nvPr/>
            </p:nvSpPr>
            <p:spPr>
              <a:xfrm>
                <a:off x="2560479"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57"/>
              <p:cNvSpPr/>
              <p:nvPr/>
            </p:nvSpPr>
            <p:spPr>
              <a:xfrm>
                <a:off x="2560479"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57"/>
              <p:cNvSpPr/>
              <p:nvPr/>
            </p:nvSpPr>
            <p:spPr>
              <a:xfrm>
                <a:off x="2560479"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57"/>
              <p:cNvSpPr/>
              <p:nvPr/>
            </p:nvSpPr>
            <p:spPr>
              <a:xfrm>
                <a:off x="2560479"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57"/>
              <p:cNvSpPr/>
              <p:nvPr/>
            </p:nvSpPr>
            <p:spPr>
              <a:xfrm>
                <a:off x="2560479"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57"/>
              <p:cNvSpPr/>
              <p:nvPr/>
            </p:nvSpPr>
            <p:spPr>
              <a:xfrm>
                <a:off x="2560479"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57"/>
              <p:cNvSpPr/>
              <p:nvPr/>
            </p:nvSpPr>
            <p:spPr>
              <a:xfrm>
                <a:off x="2560479"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57"/>
              <p:cNvSpPr/>
              <p:nvPr/>
            </p:nvSpPr>
            <p:spPr>
              <a:xfrm>
                <a:off x="2560479"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57"/>
              <p:cNvSpPr/>
              <p:nvPr/>
            </p:nvSpPr>
            <p:spPr>
              <a:xfrm>
                <a:off x="2560479"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57"/>
              <p:cNvSpPr/>
              <p:nvPr/>
            </p:nvSpPr>
            <p:spPr>
              <a:xfrm>
                <a:off x="2560479"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57"/>
              <p:cNvSpPr/>
              <p:nvPr/>
            </p:nvSpPr>
            <p:spPr>
              <a:xfrm>
                <a:off x="264926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57"/>
              <p:cNvSpPr/>
              <p:nvPr/>
            </p:nvSpPr>
            <p:spPr>
              <a:xfrm>
                <a:off x="264926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57"/>
              <p:cNvSpPr/>
              <p:nvPr/>
            </p:nvSpPr>
            <p:spPr>
              <a:xfrm>
                <a:off x="264926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57"/>
              <p:cNvSpPr/>
              <p:nvPr/>
            </p:nvSpPr>
            <p:spPr>
              <a:xfrm>
                <a:off x="264926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57"/>
              <p:cNvSpPr/>
              <p:nvPr/>
            </p:nvSpPr>
            <p:spPr>
              <a:xfrm>
                <a:off x="264926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57"/>
              <p:cNvSpPr/>
              <p:nvPr/>
            </p:nvSpPr>
            <p:spPr>
              <a:xfrm>
                <a:off x="264926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57"/>
              <p:cNvSpPr/>
              <p:nvPr/>
            </p:nvSpPr>
            <p:spPr>
              <a:xfrm>
                <a:off x="264926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57"/>
              <p:cNvSpPr/>
              <p:nvPr/>
            </p:nvSpPr>
            <p:spPr>
              <a:xfrm>
                <a:off x="264926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57"/>
              <p:cNvSpPr/>
              <p:nvPr/>
            </p:nvSpPr>
            <p:spPr>
              <a:xfrm>
                <a:off x="264926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57"/>
              <p:cNvSpPr/>
              <p:nvPr/>
            </p:nvSpPr>
            <p:spPr>
              <a:xfrm>
                <a:off x="264926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57"/>
              <p:cNvSpPr/>
              <p:nvPr/>
            </p:nvSpPr>
            <p:spPr>
              <a:xfrm>
                <a:off x="264926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57"/>
              <p:cNvSpPr/>
              <p:nvPr/>
            </p:nvSpPr>
            <p:spPr>
              <a:xfrm>
                <a:off x="264926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57"/>
              <p:cNvSpPr/>
              <p:nvPr/>
            </p:nvSpPr>
            <p:spPr>
              <a:xfrm>
                <a:off x="264926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57"/>
              <p:cNvSpPr/>
              <p:nvPr/>
            </p:nvSpPr>
            <p:spPr>
              <a:xfrm>
                <a:off x="2738055"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57"/>
              <p:cNvSpPr/>
              <p:nvPr/>
            </p:nvSpPr>
            <p:spPr>
              <a:xfrm>
                <a:off x="2738055"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57"/>
              <p:cNvSpPr/>
              <p:nvPr/>
            </p:nvSpPr>
            <p:spPr>
              <a:xfrm>
                <a:off x="2738055"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57"/>
              <p:cNvSpPr/>
              <p:nvPr/>
            </p:nvSpPr>
            <p:spPr>
              <a:xfrm>
                <a:off x="2738055"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57"/>
              <p:cNvSpPr/>
              <p:nvPr/>
            </p:nvSpPr>
            <p:spPr>
              <a:xfrm>
                <a:off x="2738055"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57"/>
              <p:cNvSpPr/>
              <p:nvPr/>
            </p:nvSpPr>
            <p:spPr>
              <a:xfrm>
                <a:off x="2738055"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57"/>
              <p:cNvSpPr/>
              <p:nvPr/>
            </p:nvSpPr>
            <p:spPr>
              <a:xfrm>
                <a:off x="2738055"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57"/>
              <p:cNvSpPr/>
              <p:nvPr/>
            </p:nvSpPr>
            <p:spPr>
              <a:xfrm>
                <a:off x="2738055"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57"/>
              <p:cNvSpPr/>
              <p:nvPr/>
            </p:nvSpPr>
            <p:spPr>
              <a:xfrm>
                <a:off x="2738055"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57"/>
              <p:cNvSpPr/>
              <p:nvPr/>
            </p:nvSpPr>
            <p:spPr>
              <a:xfrm>
                <a:off x="2738055"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57"/>
              <p:cNvSpPr/>
              <p:nvPr/>
            </p:nvSpPr>
            <p:spPr>
              <a:xfrm>
                <a:off x="2738055"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57"/>
              <p:cNvSpPr/>
              <p:nvPr/>
            </p:nvSpPr>
            <p:spPr>
              <a:xfrm>
                <a:off x="2738055"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57"/>
              <p:cNvSpPr/>
              <p:nvPr/>
            </p:nvSpPr>
            <p:spPr>
              <a:xfrm>
                <a:off x="2738055"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57"/>
              <p:cNvSpPr/>
              <p:nvPr/>
            </p:nvSpPr>
            <p:spPr>
              <a:xfrm>
                <a:off x="2826842"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57"/>
              <p:cNvSpPr/>
              <p:nvPr/>
            </p:nvSpPr>
            <p:spPr>
              <a:xfrm>
                <a:off x="2826842"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57"/>
              <p:cNvSpPr/>
              <p:nvPr/>
            </p:nvSpPr>
            <p:spPr>
              <a:xfrm>
                <a:off x="2826842"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57"/>
              <p:cNvSpPr/>
              <p:nvPr/>
            </p:nvSpPr>
            <p:spPr>
              <a:xfrm>
                <a:off x="2826842"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57"/>
              <p:cNvSpPr/>
              <p:nvPr/>
            </p:nvSpPr>
            <p:spPr>
              <a:xfrm>
                <a:off x="2826842"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57"/>
              <p:cNvSpPr/>
              <p:nvPr/>
            </p:nvSpPr>
            <p:spPr>
              <a:xfrm>
                <a:off x="2826842"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57"/>
              <p:cNvSpPr/>
              <p:nvPr/>
            </p:nvSpPr>
            <p:spPr>
              <a:xfrm>
                <a:off x="2826842"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57"/>
              <p:cNvSpPr/>
              <p:nvPr/>
            </p:nvSpPr>
            <p:spPr>
              <a:xfrm>
                <a:off x="2826842"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57"/>
              <p:cNvSpPr/>
              <p:nvPr/>
            </p:nvSpPr>
            <p:spPr>
              <a:xfrm>
                <a:off x="2826842"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57"/>
              <p:cNvSpPr/>
              <p:nvPr/>
            </p:nvSpPr>
            <p:spPr>
              <a:xfrm>
                <a:off x="2826842"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57"/>
              <p:cNvSpPr/>
              <p:nvPr/>
            </p:nvSpPr>
            <p:spPr>
              <a:xfrm>
                <a:off x="2826842"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57"/>
              <p:cNvSpPr/>
              <p:nvPr/>
            </p:nvSpPr>
            <p:spPr>
              <a:xfrm>
                <a:off x="2826842"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57"/>
              <p:cNvSpPr/>
              <p:nvPr/>
            </p:nvSpPr>
            <p:spPr>
              <a:xfrm>
                <a:off x="2826842"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57"/>
              <p:cNvSpPr/>
              <p:nvPr/>
            </p:nvSpPr>
            <p:spPr>
              <a:xfrm>
                <a:off x="291563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57"/>
              <p:cNvSpPr/>
              <p:nvPr/>
            </p:nvSpPr>
            <p:spPr>
              <a:xfrm>
                <a:off x="291563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57"/>
              <p:cNvSpPr/>
              <p:nvPr/>
            </p:nvSpPr>
            <p:spPr>
              <a:xfrm>
                <a:off x="291563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57"/>
              <p:cNvSpPr/>
              <p:nvPr/>
            </p:nvSpPr>
            <p:spPr>
              <a:xfrm>
                <a:off x="291563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57"/>
              <p:cNvSpPr/>
              <p:nvPr/>
            </p:nvSpPr>
            <p:spPr>
              <a:xfrm>
                <a:off x="291563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57"/>
              <p:cNvSpPr/>
              <p:nvPr/>
            </p:nvSpPr>
            <p:spPr>
              <a:xfrm>
                <a:off x="291563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57"/>
              <p:cNvSpPr/>
              <p:nvPr/>
            </p:nvSpPr>
            <p:spPr>
              <a:xfrm>
                <a:off x="291563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57"/>
              <p:cNvSpPr/>
              <p:nvPr/>
            </p:nvSpPr>
            <p:spPr>
              <a:xfrm>
                <a:off x="291563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57"/>
              <p:cNvSpPr/>
              <p:nvPr/>
            </p:nvSpPr>
            <p:spPr>
              <a:xfrm>
                <a:off x="291563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57"/>
              <p:cNvSpPr/>
              <p:nvPr/>
            </p:nvSpPr>
            <p:spPr>
              <a:xfrm>
                <a:off x="291563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57"/>
              <p:cNvSpPr/>
              <p:nvPr/>
            </p:nvSpPr>
            <p:spPr>
              <a:xfrm>
                <a:off x="291563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57"/>
              <p:cNvSpPr/>
              <p:nvPr/>
            </p:nvSpPr>
            <p:spPr>
              <a:xfrm>
                <a:off x="291563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57"/>
              <p:cNvSpPr/>
              <p:nvPr/>
            </p:nvSpPr>
            <p:spPr>
              <a:xfrm>
                <a:off x="291563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57"/>
              <p:cNvSpPr/>
              <p:nvPr/>
            </p:nvSpPr>
            <p:spPr>
              <a:xfrm>
                <a:off x="3004418"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57"/>
              <p:cNvSpPr/>
              <p:nvPr/>
            </p:nvSpPr>
            <p:spPr>
              <a:xfrm>
                <a:off x="3004418"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57"/>
              <p:cNvSpPr/>
              <p:nvPr/>
            </p:nvSpPr>
            <p:spPr>
              <a:xfrm>
                <a:off x="3004418"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57"/>
              <p:cNvSpPr/>
              <p:nvPr/>
            </p:nvSpPr>
            <p:spPr>
              <a:xfrm>
                <a:off x="3004418"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57"/>
              <p:cNvSpPr/>
              <p:nvPr/>
            </p:nvSpPr>
            <p:spPr>
              <a:xfrm>
                <a:off x="3004418"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57"/>
              <p:cNvSpPr/>
              <p:nvPr/>
            </p:nvSpPr>
            <p:spPr>
              <a:xfrm>
                <a:off x="3004418"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57"/>
              <p:cNvSpPr/>
              <p:nvPr/>
            </p:nvSpPr>
            <p:spPr>
              <a:xfrm>
                <a:off x="3004418"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57"/>
              <p:cNvSpPr/>
              <p:nvPr/>
            </p:nvSpPr>
            <p:spPr>
              <a:xfrm>
                <a:off x="3004418"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57"/>
              <p:cNvSpPr/>
              <p:nvPr/>
            </p:nvSpPr>
            <p:spPr>
              <a:xfrm>
                <a:off x="3004418"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57"/>
              <p:cNvSpPr/>
              <p:nvPr/>
            </p:nvSpPr>
            <p:spPr>
              <a:xfrm>
                <a:off x="3004418"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57"/>
              <p:cNvSpPr/>
              <p:nvPr/>
            </p:nvSpPr>
            <p:spPr>
              <a:xfrm>
                <a:off x="3004418"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57"/>
              <p:cNvSpPr/>
              <p:nvPr/>
            </p:nvSpPr>
            <p:spPr>
              <a:xfrm>
                <a:off x="3004418"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57"/>
              <p:cNvSpPr/>
              <p:nvPr/>
            </p:nvSpPr>
            <p:spPr>
              <a:xfrm>
                <a:off x="3004418"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57"/>
              <p:cNvSpPr/>
              <p:nvPr/>
            </p:nvSpPr>
            <p:spPr>
              <a:xfrm>
                <a:off x="3093206"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57"/>
              <p:cNvSpPr/>
              <p:nvPr/>
            </p:nvSpPr>
            <p:spPr>
              <a:xfrm>
                <a:off x="3093206"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57"/>
              <p:cNvSpPr/>
              <p:nvPr/>
            </p:nvSpPr>
            <p:spPr>
              <a:xfrm>
                <a:off x="3093206"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57"/>
              <p:cNvSpPr/>
              <p:nvPr/>
            </p:nvSpPr>
            <p:spPr>
              <a:xfrm>
                <a:off x="3093206"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57"/>
              <p:cNvSpPr/>
              <p:nvPr/>
            </p:nvSpPr>
            <p:spPr>
              <a:xfrm>
                <a:off x="3093206"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57"/>
              <p:cNvSpPr/>
              <p:nvPr/>
            </p:nvSpPr>
            <p:spPr>
              <a:xfrm>
                <a:off x="3093206"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57"/>
              <p:cNvSpPr/>
              <p:nvPr/>
            </p:nvSpPr>
            <p:spPr>
              <a:xfrm>
                <a:off x="3093206"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57"/>
              <p:cNvSpPr/>
              <p:nvPr/>
            </p:nvSpPr>
            <p:spPr>
              <a:xfrm>
                <a:off x="3093206"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57"/>
              <p:cNvSpPr/>
              <p:nvPr/>
            </p:nvSpPr>
            <p:spPr>
              <a:xfrm>
                <a:off x="3093206"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57"/>
              <p:cNvSpPr/>
              <p:nvPr/>
            </p:nvSpPr>
            <p:spPr>
              <a:xfrm>
                <a:off x="3093206"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57"/>
              <p:cNvSpPr/>
              <p:nvPr/>
            </p:nvSpPr>
            <p:spPr>
              <a:xfrm>
                <a:off x="3093206"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57"/>
              <p:cNvSpPr/>
              <p:nvPr/>
            </p:nvSpPr>
            <p:spPr>
              <a:xfrm>
                <a:off x="3093206"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57"/>
              <p:cNvSpPr/>
              <p:nvPr/>
            </p:nvSpPr>
            <p:spPr>
              <a:xfrm>
                <a:off x="3093206"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57"/>
              <p:cNvSpPr/>
              <p:nvPr/>
            </p:nvSpPr>
            <p:spPr>
              <a:xfrm>
                <a:off x="3181993"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57"/>
              <p:cNvSpPr/>
              <p:nvPr/>
            </p:nvSpPr>
            <p:spPr>
              <a:xfrm>
                <a:off x="3181993"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57"/>
              <p:cNvSpPr/>
              <p:nvPr/>
            </p:nvSpPr>
            <p:spPr>
              <a:xfrm>
                <a:off x="3181993"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57"/>
              <p:cNvSpPr/>
              <p:nvPr/>
            </p:nvSpPr>
            <p:spPr>
              <a:xfrm>
                <a:off x="3181993"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57"/>
              <p:cNvSpPr/>
              <p:nvPr/>
            </p:nvSpPr>
            <p:spPr>
              <a:xfrm>
                <a:off x="3181993"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57"/>
              <p:cNvSpPr/>
              <p:nvPr/>
            </p:nvSpPr>
            <p:spPr>
              <a:xfrm>
                <a:off x="3181993"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57"/>
              <p:cNvSpPr/>
              <p:nvPr/>
            </p:nvSpPr>
            <p:spPr>
              <a:xfrm>
                <a:off x="3181993"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57"/>
              <p:cNvSpPr/>
              <p:nvPr/>
            </p:nvSpPr>
            <p:spPr>
              <a:xfrm>
                <a:off x="3181993"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57"/>
              <p:cNvSpPr/>
              <p:nvPr/>
            </p:nvSpPr>
            <p:spPr>
              <a:xfrm>
                <a:off x="3181993"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57"/>
              <p:cNvSpPr/>
              <p:nvPr/>
            </p:nvSpPr>
            <p:spPr>
              <a:xfrm>
                <a:off x="3181993"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57"/>
              <p:cNvSpPr/>
              <p:nvPr/>
            </p:nvSpPr>
            <p:spPr>
              <a:xfrm>
                <a:off x="3181993"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57"/>
              <p:cNvSpPr/>
              <p:nvPr/>
            </p:nvSpPr>
            <p:spPr>
              <a:xfrm>
                <a:off x="3181993"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57"/>
              <p:cNvSpPr/>
              <p:nvPr/>
            </p:nvSpPr>
            <p:spPr>
              <a:xfrm>
                <a:off x="3181993"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57"/>
              <p:cNvSpPr/>
              <p:nvPr/>
            </p:nvSpPr>
            <p:spPr>
              <a:xfrm>
                <a:off x="3270781"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57"/>
              <p:cNvSpPr/>
              <p:nvPr/>
            </p:nvSpPr>
            <p:spPr>
              <a:xfrm>
                <a:off x="3270781"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57"/>
              <p:cNvSpPr/>
              <p:nvPr/>
            </p:nvSpPr>
            <p:spPr>
              <a:xfrm>
                <a:off x="3270781"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57"/>
              <p:cNvSpPr/>
              <p:nvPr/>
            </p:nvSpPr>
            <p:spPr>
              <a:xfrm>
                <a:off x="3270781"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57"/>
              <p:cNvSpPr/>
              <p:nvPr/>
            </p:nvSpPr>
            <p:spPr>
              <a:xfrm>
                <a:off x="3270781"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57"/>
              <p:cNvSpPr/>
              <p:nvPr/>
            </p:nvSpPr>
            <p:spPr>
              <a:xfrm>
                <a:off x="3270781"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57"/>
              <p:cNvSpPr/>
              <p:nvPr/>
            </p:nvSpPr>
            <p:spPr>
              <a:xfrm>
                <a:off x="3270781"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57"/>
              <p:cNvSpPr/>
              <p:nvPr/>
            </p:nvSpPr>
            <p:spPr>
              <a:xfrm>
                <a:off x="3270781"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57"/>
              <p:cNvSpPr/>
              <p:nvPr/>
            </p:nvSpPr>
            <p:spPr>
              <a:xfrm>
                <a:off x="3270781"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57"/>
              <p:cNvSpPr/>
              <p:nvPr/>
            </p:nvSpPr>
            <p:spPr>
              <a:xfrm>
                <a:off x="3270781"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57"/>
              <p:cNvSpPr/>
              <p:nvPr/>
            </p:nvSpPr>
            <p:spPr>
              <a:xfrm>
                <a:off x="3270781"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57"/>
              <p:cNvSpPr/>
              <p:nvPr/>
            </p:nvSpPr>
            <p:spPr>
              <a:xfrm>
                <a:off x="3270781"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57"/>
              <p:cNvSpPr/>
              <p:nvPr/>
            </p:nvSpPr>
            <p:spPr>
              <a:xfrm>
                <a:off x="3270781"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57"/>
              <p:cNvSpPr/>
              <p:nvPr/>
            </p:nvSpPr>
            <p:spPr>
              <a:xfrm>
                <a:off x="3359569"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57"/>
              <p:cNvSpPr/>
              <p:nvPr/>
            </p:nvSpPr>
            <p:spPr>
              <a:xfrm>
                <a:off x="3359569"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57"/>
              <p:cNvSpPr/>
              <p:nvPr/>
            </p:nvSpPr>
            <p:spPr>
              <a:xfrm>
                <a:off x="3359569"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57"/>
              <p:cNvSpPr/>
              <p:nvPr/>
            </p:nvSpPr>
            <p:spPr>
              <a:xfrm>
                <a:off x="3359569"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57"/>
              <p:cNvSpPr/>
              <p:nvPr/>
            </p:nvSpPr>
            <p:spPr>
              <a:xfrm>
                <a:off x="3359569"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57"/>
              <p:cNvSpPr/>
              <p:nvPr/>
            </p:nvSpPr>
            <p:spPr>
              <a:xfrm>
                <a:off x="3359569"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57"/>
              <p:cNvSpPr/>
              <p:nvPr/>
            </p:nvSpPr>
            <p:spPr>
              <a:xfrm>
                <a:off x="3359569"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57"/>
              <p:cNvSpPr/>
              <p:nvPr/>
            </p:nvSpPr>
            <p:spPr>
              <a:xfrm>
                <a:off x="3359569"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57"/>
              <p:cNvSpPr/>
              <p:nvPr/>
            </p:nvSpPr>
            <p:spPr>
              <a:xfrm>
                <a:off x="3359569"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57"/>
              <p:cNvSpPr/>
              <p:nvPr/>
            </p:nvSpPr>
            <p:spPr>
              <a:xfrm>
                <a:off x="3359569"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57"/>
              <p:cNvSpPr/>
              <p:nvPr/>
            </p:nvSpPr>
            <p:spPr>
              <a:xfrm>
                <a:off x="3359569"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57"/>
              <p:cNvSpPr/>
              <p:nvPr/>
            </p:nvSpPr>
            <p:spPr>
              <a:xfrm>
                <a:off x="3359569"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57"/>
              <p:cNvSpPr/>
              <p:nvPr/>
            </p:nvSpPr>
            <p:spPr>
              <a:xfrm>
                <a:off x="3359569"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57"/>
              <p:cNvSpPr/>
              <p:nvPr/>
            </p:nvSpPr>
            <p:spPr>
              <a:xfrm>
                <a:off x="344835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57"/>
              <p:cNvSpPr/>
              <p:nvPr/>
            </p:nvSpPr>
            <p:spPr>
              <a:xfrm>
                <a:off x="344835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57"/>
              <p:cNvSpPr/>
              <p:nvPr/>
            </p:nvSpPr>
            <p:spPr>
              <a:xfrm>
                <a:off x="344835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57"/>
              <p:cNvSpPr/>
              <p:nvPr/>
            </p:nvSpPr>
            <p:spPr>
              <a:xfrm>
                <a:off x="344835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57"/>
              <p:cNvSpPr/>
              <p:nvPr/>
            </p:nvSpPr>
            <p:spPr>
              <a:xfrm>
                <a:off x="344835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57"/>
              <p:cNvSpPr/>
              <p:nvPr/>
            </p:nvSpPr>
            <p:spPr>
              <a:xfrm>
                <a:off x="344835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57"/>
              <p:cNvSpPr/>
              <p:nvPr/>
            </p:nvSpPr>
            <p:spPr>
              <a:xfrm>
                <a:off x="344835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57"/>
              <p:cNvSpPr/>
              <p:nvPr/>
            </p:nvSpPr>
            <p:spPr>
              <a:xfrm>
                <a:off x="344835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57"/>
              <p:cNvSpPr/>
              <p:nvPr/>
            </p:nvSpPr>
            <p:spPr>
              <a:xfrm>
                <a:off x="344835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57"/>
              <p:cNvSpPr/>
              <p:nvPr/>
            </p:nvSpPr>
            <p:spPr>
              <a:xfrm>
                <a:off x="344835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57"/>
              <p:cNvSpPr/>
              <p:nvPr/>
            </p:nvSpPr>
            <p:spPr>
              <a:xfrm>
                <a:off x="344835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57"/>
              <p:cNvSpPr/>
              <p:nvPr/>
            </p:nvSpPr>
            <p:spPr>
              <a:xfrm>
                <a:off x="344835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57"/>
              <p:cNvSpPr/>
              <p:nvPr/>
            </p:nvSpPr>
            <p:spPr>
              <a:xfrm>
                <a:off x="344835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57"/>
              <p:cNvSpPr/>
              <p:nvPr/>
            </p:nvSpPr>
            <p:spPr>
              <a:xfrm>
                <a:off x="3537144"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57"/>
              <p:cNvSpPr/>
              <p:nvPr/>
            </p:nvSpPr>
            <p:spPr>
              <a:xfrm>
                <a:off x="3537144"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57"/>
              <p:cNvSpPr/>
              <p:nvPr/>
            </p:nvSpPr>
            <p:spPr>
              <a:xfrm>
                <a:off x="3537144"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57"/>
              <p:cNvSpPr/>
              <p:nvPr/>
            </p:nvSpPr>
            <p:spPr>
              <a:xfrm>
                <a:off x="3537144"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57"/>
              <p:cNvSpPr/>
              <p:nvPr/>
            </p:nvSpPr>
            <p:spPr>
              <a:xfrm>
                <a:off x="3537144"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57"/>
              <p:cNvSpPr/>
              <p:nvPr/>
            </p:nvSpPr>
            <p:spPr>
              <a:xfrm>
                <a:off x="3537144"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57"/>
              <p:cNvSpPr/>
              <p:nvPr/>
            </p:nvSpPr>
            <p:spPr>
              <a:xfrm>
                <a:off x="3537144"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57"/>
              <p:cNvSpPr/>
              <p:nvPr/>
            </p:nvSpPr>
            <p:spPr>
              <a:xfrm>
                <a:off x="3537144"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57"/>
              <p:cNvSpPr/>
              <p:nvPr/>
            </p:nvSpPr>
            <p:spPr>
              <a:xfrm>
                <a:off x="3537144"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57"/>
              <p:cNvSpPr/>
              <p:nvPr/>
            </p:nvSpPr>
            <p:spPr>
              <a:xfrm>
                <a:off x="3537144"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57"/>
              <p:cNvSpPr/>
              <p:nvPr/>
            </p:nvSpPr>
            <p:spPr>
              <a:xfrm>
                <a:off x="3537144"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57"/>
              <p:cNvSpPr/>
              <p:nvPr/>
            </p:nvSpPr>
            <p:spPr>
              <a:xfrm>
                <a:off x="3537144"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57"/>
              <p:cNvSpPr/>
              <p:nvPr/>
            </p:nvSpPr>
            <p:spPr>
              <a:xfrm>
                <a:off x="3537144"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57"/>
              <p:cNvSpPr/>
              <p:nvPr/>
            </p:nvSpPr>
            <p:spPr>
              <a:xfrm>
                <a:off x="3625932"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57"/>
              <p:cNvSpPr/>
              <p:nvPr/>
            </p:nvSpPr>
            <p:spPr>
              <a:xfrm>
                <a:off x="3625932"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57"/>
              <p:cNvSpPr/>
              <p:nvPr/>
            </p:nvSpPr>
            <p:spPr>
              <a:xfrm>
                <a:off x="3625932"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57"/>
              <p:cNvSpPr/>
              <p:nvPr/>
            </p:nvSpPr>
            <p:spPr>
              <a:xfrm>
                <a:off x="3625932"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57"/>
              <p:cNvSpPr/>
              <p:nvPr/>
            </p:nvSpPr>
            <p:spPr>
              <a:xfrm>
                <a:off x="3625932"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57"/>
              <p:cNvSpPr/>
              <p:nvPr/>
            </p:nvSpPr>
            <p:spPr>
              <a:xfrm>
                <a:off x="3625932"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57"/>
              <p:cNvSpPr/>
              <p:nvPr/>
            </p:nvSpPr>
            <p:spPr>
              <a:xfrm>
                <a:off x="3625932"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57"/>
              <p:cNvSpPr/>
              <p:nvPr/>
            </p:nvSpPr>
            <p:spPr>
              <a:xfrm>
                <a:off x="3625932"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57"/>
              <p:cNvSpPr/>
              <p:nvPr/>
            </p:nvSpPr>
            <p:spPr>
              <a:xfrm>
                <a:off x="3625932"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57"/>
              <p:cNvSpPr/>
              <p:nvPr/>
            </p:nvSpPr>
            <p:spPr>
              <a:xfrm>
                <a:off x="3625932"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57"/>
              <p:cNvSpPr/>
              <p:nvPr/>
            </p:nvSpPr>
            <p:spPr>
              <a:xfrm>
                <a:off x="3625932"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57"/>
              <p:cNvSpPr/>
              <p:nvPr/>
            </p:nvSpPr>
            <p:spPr>
              <a:xfrm>
                <a:off x="3625932"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57"/>
              <p:cNvSpPr/>
              <p:nvPr/>
            </p:nvSpPr>
            <p:spPr>
              <a:xfrm>
                <a:off x="3625932"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57"/>
              <p:cNvSpPr/>
              <p:nvPr/>
            </p:nvSpPr>
            <p:spPr>
              <a:xfrm>
                <a:off x="371472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57"/>
              <p:cNvSpPr/>
              <p:nvPr/>
            </p:nvSpPr>
            <p:spPr>
              <a:xfrm>
                <a:off x="371472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57"/>
              <p:cNvSpPr/>
              <p:nvPr/>
            </p:nvSpPr>
            <p:spPr>
              <a:xfrm>
                <a:off x="371472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57"/>
              <p:cNvSpPr/>
              <p:nvPr/>
            </p:nvSpPr>
            <p:spPr>
              <a:xfrm>
                <a:off x="371472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57"/>
              <p:cNvSpPr/>
              <p:nvPr/>
            </p:nvSpPr>
            <p:spPr>
              <a:xfrm>
                <a:off x="371472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57"/>
              <p:cNvSpPr/>
              <p:nvPr/>
            </p:nvSpPr>
            <p:spPr>
              <a:xfrm>
                <a:off x="371472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57"/>
              <p:cNvSpPr/>
              <p:nvPr/>
            </p:nvSpPr>
            <p:spPr>
              <a:xfrm>
                <a:off x="371472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57"/>
              <p:cNvSpPr/>
              <p:nvPr/>
            </p:nvSpPr>
            <p:spPr>
              <a:xfrm>
                <a:off x="371472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57"/>
              <p:cNvSpPr/>
              <p:nvPr/>
            </p:nvSpPr>
            <p:spPr>
              <a:xfrm>
                <a:off x="371472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57"/>
              <p:cNvSpPr/>
              <p:nvPr/>
            </p:nvSpPr>
            <p:spPr>
              <a:xfrm>
                <a:off x="371472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57"/>
              <p:cNvSpPr/>
              <p:nvPr/>
            </p:nvSpPr>
            <p:spPr>
              <a:xfrm>
                <a:off x="371472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57"/>
              <p:cNvSpPr/>
              <p:nvPr/>
            </p:nvSpPr>
            <p:spPr>
              <a:xfrm>
                <a:off x="371472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57"/>
              <p:cNvSpPr/>
              <p:nvPr/>
            </p:nvSpPr>
            <p:spPr>
              <a:xfrm>
                <a:off x="371472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57"/>
              <p:cNvSpPr/>
              <p:nvPr/>
            </p:nvSpPr>
            <p:spPr>
              <a:xfrm>
                <a:off x="3803508"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57"/>
              <p:cNvSpPr/>
              <p:nvPr/>
            </p:nvSpPr>
            <p:spPr>
              <a:xfrm>
                <a:off x="3803508"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57"/>
              <p:cNvSpPr/>
              <p:nvPr/>
            </p:nvSpPr>
            <p:spPr>
              <a:xfrm>
                <a:off x="3803508"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57"/>
              <p:cNvSpPr/>
              <p:nvPr/>
            </p:nvSpPr>
            <p:spPr>
              <a:xfrm>
                <a:off x="3803508"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57"/>
              <p:cNvSpPr/>
              <p:nvPr/>
            </p:nvSpPr>
            <p:spPr>
              <a:xfrm>
                <a:off x="3803508"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57"/>
              <p:cNvSpPr/>
              <p:nvPr/>
            </p:nvSpPr>
            <p:spPr>
              <a:xfrm>
                <a:off x="3803508"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57"/>
              <p:cNvSpPr/>
              <p:nvPr/>
            </p:nvSpPr>
            <p:spPr>
              <a:xfrm>
                <a:off x="3803508"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57"/>
              <p:cNvSpPr/>
              <p:nvPr/>
            </p:nvSpPr>
            <p:spPr>
              <a:xfrm>
                <a:off x="3803508"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57"/>
              <p:cNvSpPr/>
              <p:nvPr/>
            </p:nvSpPr>
            <p:spPr>
              <a:xfrm>
                <a:off x="3803508"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57"/>
              <p:cNvSpPr/>
              <p:nvPr/>
            </p:nvSpPr>
            <p:spPr>
              <a:xfrm>
                <a:off x="3803508"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57"/>
              <p:cNvSpPr/>
              <p:nvPr/>
            </p:nvSpPr>
            <p:spPr>
              <a:xfrm>
                <a:off x="3803508"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57"/>
              <p:cNvSpPr/>
              <p:nvPr/>
            </p:nvSpPr>
            <p:spPr>
              <a:xfrm>
                <a:off x="3803508"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57"/>
              <p:cNvSpPr/>
              <p:nvPr/>
            </p:nvSpPr>
            <p:spPr>
              <a:xfrm>
                <a:off x="3803508"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57"/>
              <p:cNvSpPr/>
              <p:nvPr/>
            </p:nvSpPr>
            <p:spPr>
              <a:xfrm>
                <a:off x="2027752"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57"/>
              <p:cNvSpPr/>
              <p:nvPr/>
            </p:nvSpPr>
            <p:spPr>
              <a:xfrm>
                <a:off x="211654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57"/>
              <p:cNvSpPr/>
              <p:nvPr/>
            </p:nvSpPr>
            <p:spPr>
              <a:xfrm>
                <a:off x="2205328"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57"/>
              <p:cNvSpPr/>
              <p:nvPr/>
            </p:nvSpPr>
            <p:spPr>
              <a:xfrm>
                <a:off x="2294116"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57"/>
              <p:cNvSpPr/>
              <p:nvPr/>
            </p:nvSpPr>
            <p:spPr>
              <a:xfrm>
                <a:off x="2382904"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57"/>
              <p:cNvSpPr/>
              <p:nvPr/>
            </p:nvSpPr>
            <p:spPr>
              <a:xfrm>
                <a:off x="2471691"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57"/>
              <p:cNvSpPr/>
              <p:nvPr/>
            </p:nvSpPr>
            <p:spPr>
              <a:xfrm>
                <a:off x="2560479"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57"/>
              <p:cNvSpPr/>
              <p:nvPr/>
            </p:nvSpPr>
            <p:spPr>
              <a:xfrm>
                <a:off x="264926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57"/>
              <p:cNvSpPr/>
              <p:nvPr/>
            </p:nvSpPr>
            <p:spPr>
              <a:xfrm>
                <a:off x="2738055"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57"/>
              <p:cNvSpPr/>
              <p:nvPr/>
            </p:nvSpPr>
            <p:spPr>
              <a:xfrm>
                <a:off x="2826842"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57"/>
              <p:cNvSpPr/>
              <p:nvPr/>
            </p:nvSpPr>
            <p:spPr>
              <a:xfrm>
                <a:off x="291563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57"/>
              <p:cNvSpPr/>
              <p:nvPr/>
            </p:nvSpPr>
            <p:spPr>
              <a:xfrm>
                <a:off x="3004418"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57"/>
              <p:cNvSpPr/>
              <p:nvPr/>
            </p:nvSpPr>
            <p:spPr>
              <a:xfrm>
                <a:off x="3093206"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57"/>
              <p:cNvSpPr/>
              <p:nvPr/>
            </p:nvSpPr>
            <p:spPr>
              <a:xfrm>
                <a:off x="3181993"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57"/>
              <p:cNvSpPr/>
              <p:nvPr/>
            </p:nvSpPr>
            <p:spPr>
              <a:xfrm>
                <a:off x="3270781"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57"/>
              <p:cNvSpPr/>
              <p:nvPr/>
            </p:nvSpPr>
            <p:spPr>
              <a:xfrm>
                <a:off x="3359569"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57"/>
              <p:cNvSpPr/>
              <p:nvPr/>
            </p:nvSpPr>
            <p:spPr>
              <a:xfrm>
                <a:off x="344835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57"/>
              <p:cNvSpPr/>
              <p:nvPr/>
            </p:nvSpPr>
            <p:spPr>
              <a:xfrm>
                <a:off x="3537144"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57"/>
              <p:cNvSpPr/>
              <p:nvPr/>
            </p:nvSpPr>
            <p:spPr>
              <a:xfrm>
                <a:off x="3625932"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57"/>
              <p:cNvSpPr/>
              <p:nvPr/>
            </p:nvSpPr>
            <p:spPr>
              <a:xfrm>
                <a:off x="371472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57"/>
              <p:cNvSpPr/>
              <p:nvPr/>
            </p:nvSpPr>
            <p:spPr>
              <a:xfrm>
                <a:off x="3803508"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57"/>
              <p:cNvSpPr/>
              <p:nvPr/>
            </p:nvSpPr>
            <p:spPr>
              <a:xfrm>
                <a:off x="2027752"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57"/>
              <p:cNvSpPr/>
              <p:nvPr/>
            </p:nvSpPr>
            <p:spPr>
              <a:xfrm>
                <a:off x="211654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57"/>
              <p:cNvSpPr/>
              <p:nvPr/>
            </p:nvSpPr>
            <p:spPr>
              <a:xfrm>
                <a:off x="2205328"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57"/>
              <p:cNvSpPr/>
              <p:nvPr/>
            </p:nvSpPr>
            <p:spPr>
              <a:xfrm>
                <a:off x="2294116"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57"/>
              <p:cNvSpPr/>
              <p:nvPr/>
            </p:nvSpPr>
            <p:spPr>
              <a:xfrm>
                <a:off x="2382904"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57"/>
              <p:cNvSpPr/>
              <p:nvPr/>
            </p:nvSpPr>
            <p:spPr>
              <a:xfrm>
                <a:off x="2471691"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57"/>
              <p:cNvSpPr/>
              <p:nvPr/>
            </p:nvSpPr>
            <p:spPr>
              <a:xfrm>
                <a:off x="2560479"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57"/>
              <p:cNvSpPr/>
              <p:nvPr/>
            </p:nvSpPr>
            <p:spPr>
              <a:xfrm>
                <a:off x="264926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57"/>
              <p:cNvSpPr/>
              <p:nvPr/>
            </p:nvSpPr>
            <p:spPr>
              <a:xfrm>
                <a:off x="2738055"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57"/>
              <p:cNvSpPr/>
              <p:nvPr/>
            </p:nvSpPr>
            <p:spPr>
              <a:xfrm>
                <a:off x="2826842"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0" name="Google Shape;3680;p57"/>
              <p:cNvSpPr/>
              <p:nvPr/>
            </p:nvSpPr>
            <p:spPr>
              <a:xfrm>
                <a:off x="291563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57"/>
              <p:cNvSpPr/>
              <p:nvPr/>
            </p:nvSpPr>
            <p:spPr>
              <a:xfrm>
                <a:off x="3004418"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57"/>
              <p:cNvSpPr/>
              <p:nvPr/>
            </p:nvSpPr>
            <p:spPr>
              <a:xfrm>
                <a:off x="3093206"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57"/>
              <p:cNvSpPr/>
              <p:nvPr/>
            </p:nvSpPr>
            <p:spPr>
              <a:xfrm>
                <a:off x="3181993"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57"/>
              <p:cNvSpPr/>
              <p:nvPr/>
            </p:nvSpPr>
            <p:spPr>
              <a:xfrm>
                <a:off x="3270781"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57"/>
              <p:cNvSpPr/>
              <p:nvPr/>
            </p:nvSpPr>
            <p:spPr>
              <a:xfrm>
                <a:off x="3359569"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57"/>
              <p:cNvSpPr/>
              <p:nvPr/>
            </p:nvSpPr>
            <p:spPr>
              <a:xfrm>
                <a:off x="344835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57"/>
              <p:cNvSpPr/>
              <p:nvPr/>
            </p:nvSpPr>
            <p:spPr>
              <a:xfrm>
                <a:off x="3537144"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57"/>
              <p:cNvSpPr/>
              <p:nvPr/>
            </p:nvSpPr>
            <p:spPr>
              <a:xfrm>
                <a:off x="3625932"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57"/>
              <p:cNvSpPr/>
              <p:nvPr/>
            </p:nvSpPr>
            <p:spPr>
              <a:xfrm>
                <a:off x="371472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57"/>
              <p:cNvSpPr/>
              <p:nvPr/>
            </p:nvSpPr>
            <p:spPr>
              <a:xfrm>
                <a:off x="3803508"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57"/>
              <p:cNvSpPr/>
              <p:nvPr/>
            </p:nvSpPr>
            <p:spPr>
              <a:xfrm>
                <a:off x="3895796"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57"/>
              <p:cNvSpPr/>
              <p:nvPr/>
            </p:nvSpPr>
            <p:spPr>
              <a:xfrm>
                <a:off x="3895796"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57"/>
              <p:cNvSpPr/>
              <p:nvPr/>
            </p:nvSpPr>
            <p:spPr>
              <a:xfrm>
                <a:off x="3895796"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57"/>
              <p:cNvSpPr/>
              <p:nvPr/>
            </p:nvSpPr>
            <p:spPr>
              <a:xfrm>
                <a:off x="3895796"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57"/>
              <p:cNvSpPr/>
              <p:nvPr/>
            </p:nvSpPr>
            <p:spPr>
              <a:xfrm>
                <a:off x="3895796"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57"/>
              <p:cNvSpPr/>
              <p:nvPr/>
            </p:nvSpPr>
            <p:spPr>
              <a:xfrm>
                <a:off x="3895796"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57"/>
              <p:cNvSpPr/>
              <p:nvPr/>
            </p:nvSpPr>
            <p:spPr>
              <a:xfrm>
                <a:off x="3895796"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57"/>
              <p:cNvSpPr/>
              <p:nvPr/>
            </p:nvSpPr>
            <p:spPr>
              <a:xfrm>
                <a:off x="3895796"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57"/>
              <p:cNvSpPr/>
              <p:nvPr/>
            </p:nvSpPr>
            <p:spPr>
              <a:xfrm>
                <a:off x="3895796"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57"/>
              <p:cNvSpPr/>
              <p:nvPr/>
            </p:nvSpPr>
            <p:spPr>
              <a:xfrm>
                <a:off x="3895796"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57"/>
              <p:cNvSpPr/>
              <p:nvPr/>
            </p:nvSpPr>
            <p:spPr>
              <a:xfrm>
                <a:off x="3895796"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57"/>
              <p:cNvSpPr/>
              <p:nvPr/>
            </p:nvSpPr>
            <p:spPr>
              <a:xfrm>
                <a:off x="3895796"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57"/>
              <p:cNvSpPr/>
              <p:nvPr/>
            </p:nvSpPr>
            <p:spPr>
              <a:xfrm>
                <a:off x="3895796"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57"/>
              <p:cNvSpPr/>
              <p:nvPr/>
            </p:nvSpPr>
            <p:spPr>
              <a:xfrm>
                <a:off x="3895796"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57"/>
              <p:cNvSpPr/>
              <p:nvPr/>
            </p:nvSpPr>
            <p:spPr>
              <a:xfrm>
                <a:off x="3895796"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57"/>
              <p:cNvSpPr/>
              <p:nvPr/>
            </p:nvSpPr>
            <p:spPr>
              <a:xfrm>
                <a:off x="1938965"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57"/>
              <p:cNvSpPr/>
              <p:nvPr/>
            </p:nvSpPr>
            <p:spPr>
              <a:xfrm>
                <a:off x="1938965"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57"/>
              <p:cNvSpPr/>
              <p:nvPr/>
            </p:nvSpPr>
            <p:spPr>
              <a:xfrm>
                <a:off x="1938965"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57"/>
              <p:cNvSpPr/>
              <p:nvPr/>
            </p:nvSpPr>
            <p:spPr>
              <a:xfrm>
                <a:off x="1938965"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57"/>
              <p:cNvSpPr/>
              <p:nvPr/>
            </p:nvSpPr>
            <p:spPr>
              <a:xfrm>
                <a:off x="1938965"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57"/>
              <p:cNvSpPr/>
              <p:nvPr/>
            </p:nvSpPr>
            <p:spPr>
              <a:xfrm>
                <a:off x="1938965"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57"/>
              <p:cNvSpPr/>
              <p:nvPr/>
            </p:nvSpPr>
            <p:spPr>
              <a:xfrm>
                <a:off x="1938965"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57"/>
              <p:cNvSpPr/>
              <p:nvPr/>
            </p:nvSpPr>
            <p:spPr>
              <a:xfrm>
                <a:off x="1938965"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57"/>
              <p:cNvSpPr/>
              <p:nvPr/>
            </p:nvSpPr>
            <p:spPr>
              <a:xfrm>
                <a:off x="1938965"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57"/>
              <p:cNvSpPr/>
              <p:nvPr/>
            </p:nvSpPr>
            <p:spPr>
              <a:xfrm>
                <a:off x="1938965"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57"/>
              <p:cNvSpPr/>
              <p:nvPr/>
            </p:nvSpPr>
            <p:spPr>
              <a:xfrm>
                <a:off x="1938965"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57"/>
              <p:cNvSpPr/>
              <p:nvPr/>
            </p:nvSpPr>
            <p:spPr>
              <a:xfrm>
                <a:off x="1938965"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57"/>
              <p:cNvSpPr/>
              <p:nvPr/>
            </p:nvSpPr>
            <p:spPr>
              <a:xfrm>
                <a:off x="1938965"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57"/>
              <p:cNvSpPr/>
              <p:nvPr/>
            </p:nvSpPr>
            <p:spPr>
              <a:xfrm>
                <a:off x="1938965"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57"/>
              <p:cNvSpPr/>
              <p:nvPr/>
            </p:nvSpPr>
            <p:spPr>
              <a:xfrm>
                <a:off x="1938965"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57"/>
              <p:cNvSpPr/>
              <p:nvPr/>
            </p:nvSpPr>
            <p:spPr>
              <a:xfrm>
                <a:off x="185017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57"/>
              <p:cNvSpPr/>
              <p:nvPr/>
            </p:nvSpPr>
            <p:spPr>
              <a:xfrm>
                <a:off x="185017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57"/>
              <p:cNvSpPr/>
              <p:nvPr/>
            </p:nvSpPr>
            <p:spPr>
              <a:xfrm>
                <a:off x="185017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57"/>
              <p:cNvSpPr/>
              <p:nvPr/>
            </p:nvSpPr>
            <p:spPr>
              <a:xfrm>
                <a:off x="185017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57"/>
              <p:cNvSpPr/>
              <p:nvPr/>
            </p:nvSpPr>
            <p:spPr>
              <a:xfrm>
                <a:off x="185017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57"/>
              <p:cNvSpPr/>
              <p:nvPr/>
            </p:nvSpPr>
            <p:spPr>
              <a:xfrm>
                <a:off x="185017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57"/>
              <p:cNvSpPr/>
              <p:nvPr/>
            </p:nvSpPr>
            <p:spPr>
              <a:xfrm>
                <a:off x="185017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57"/>
              <p:cNvSpPr/>
              <p:nvPr/>
            </p:nvSpPr>
            <p:spPr>
              <a:xfrm>
                <a:off x="185017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57"/>
              <p:cNvSpPr/>
              <p:nvPr/>
            </p:nvSpPr>
            <p:spPr>
              <a:xfrm>
                <a:off x="185017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57"/>
              <p:cNvSpPr/>
              <p:nvPr/>
            </p:nvSpPr>
            <p:spPr>
              <a:xfrm>
                <a:off x="185017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57"/>
              <p:cNvSpPr/>
              <p:nvPr/>
            </p:nvSpPr>
            <p:spPr>
              <a:xfrm>
                <a:off x="185017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57"/>
              <p:cNvSpPr/>
              <p:nvPr/>
            </p:nvSpPr>
            <p:spPr>
              <a:xfrm>
                <a:off x="185017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57"/>
              <p:cNvSpPr/>
              <p:nvPr/>
            </p:nvSpPr>
            <p:spPr>
              <a:xfrm>
                <a:off x="185017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57"/>
              <p:cNvSpPr/>
              <p:nvPr/>
            </p:nvSpPr>
            <p:spPr>
              <a:xfrm>
                <a:off x="185017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57"/>
              <p:cNvSpPr/>
              <p:nvPr/>
            </p:nvSpPr>
            <p:spPr>
              <a:xfrm>
                <a:off x="185017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57"/>
              <p:cNvSpPr/>
              <p:nvPr/>
            </p:nvSpPr>
            <p:spPr>
              <a:xfrm>
                <a:off x="1761389"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57"/>
              <p:cNvSpPr/>
              <p:nvPr/>
            </p:nvSpPr>
            <p:spPr>
              <a:xfrm>
                <a:off x="1761389"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57"/>
              <p:cNvSpPr/>
              <p:nvPr/>
            </p:nvSpPr>
            <p:spPr>
              <a:xfrm>
                <a:off x="1761389"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57"/>
              <p:cNvSpPr/>
              <p:nvPr/>
            </p:nvSpPr>
            <p:spPr>
              <a:xfrm>
                <a:off x="1761389"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57"/>
              <p:cNvSpPr/>
              <p:nvPr/>
            </p:nvSpPr>
            <p:spPr>
              <a:xfrm>
                <a:off x="1761389"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57"/>
              <p:cNvSpPr/>
              <p:nvPr/>
            </p:nvSpPr>
            <p:spPr>
              <a:xfrm>
                <a:off x="1761389"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57"/>
              <p:cNvSpPr/>
              <p:nvPr/>
            </p:nvSpPr>
            <p:spPr>
              <a:xfrm>
                <a:off x="1761389"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57"/>
              <p:cNvSpPr/>
              <p:nvPr/>
            </p:nvSpPr>
            <p:spPr>
              <a:xfrm>
                <a:off x="1761389"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57"/>
              <p:cNvSpPr/>
              <p:nvPr/>
            </p:nvSpPr>
            <p:spPr>
              <a:xfrm>
                <a:off x="1761389"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57"/>
              <p:cNvSpPr/>
              <p:nvPr/>
            </p:nvSpPr>
            <p:spPr>
              <a:xfrm>
                <a:off x="1761389"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57"/>
              <p:cNvSpPr/>
              <p:nvPr/>
            </p:nvSpPr>
            <p:spPr>
              <a:xfrm>
                <a:off x="1761389"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57"/>
              <p:cNvSpPr/>
              <p:nvPr/>
            </p:nvSpPr>
            <p:spPr>
              <a:xfrm>
                <a:off x="1761389"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57"/>
              <p:cNvSpPr/>
              <p:nvPr/>
            </p:nvSpPr>
            <p:spPr>
              <a:xfrm>
                <a:off x="1761389"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57"/>
              <p:cNvSpPr/>
              <p:nvPr/>
            </p:nvSpPr>
            <p:spPr>
              <a:xfrm>
                <a:off x="1761389"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57"/>
              <p:cNvSpPr/>
              <p:nvPr/>
            </p:nvSpPr>
            <p:spPr>
              <a:xfrm>
                <a:off x="1761389"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57"/>
              <p:cNvSpPr/>
              <p:nvPr/>
            </p:nvSpPr>
            <p:spPr>
              <a:xfrm>
                <a:off x="2027752"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57"/>
              <p:cNvSpPr/>
              <p:nvPr/>
            </p:nvSpPr>
            <p:spPr>
              <a:xfrm>
                <a:off x="211654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57"/>
              <p:cNvSpPr/>
              <p:nvPr/>
            </p:nvSpPr>
            <p:spPr>
              <a:xfrm>
                <a:off x="2205328"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57"/>
              <p:cNvSpPr/>
              <p:nvPr/>
            </p:nvSpPr>
            <p:spPr>
              <a:xfrm>
                <a:off x="2294116"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57"/>
              <p:cNvSpPr/>
              <p:nvPr/>
            </p:nvSpPr>
            <p:spPr>
              <a:xfrm>
                <a:off x="2382904"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57"/>
              <p:cNvSpPr/>
              <p:nvPr/>
            </p:nvSpPr>
            <p:spPr>
              <a:xfrm>
                <a:off x="2471691"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57"/>
              <p:cNvSpPr/>
              <p:nvPr/>
            </p:nvSpPr>
            <p:spPr>
              <a:xfrm>
                <a:off x="2027752"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57"/>
              <p:cNvSpPr/>
              <p:nvPr/>
            </p:nvSpPr>
            <p:spPr>
              <a:xfrm>
                <a:off x="211654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57"/>
              <p:cNvSpPr/>
              <p:nvPr/>
            </p:nvSpPr>
            <p:spPr>
              <a:xfrm>
                <a:off x="2205328"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57"/>
              <p:cNvSpPr/>
              <p:nvPr/>
            </p:nvSpPr>
            <p:spPr>
              <a:xfrm>
                <a:off x="2294116"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57"/>
              <p:cNvSpPr/>
              <p:nvPr/>
            </p:nvSpPr>
            <p:spPr>
              <a:xfrm>
                <a:off x="2382904"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57"/>
              <p:cNvSpPr/>
              <p:nvPr/>
            </p:nvSpPr>
            <p:spPr>
              <a:xfrm>
                <a:off x="2471691"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57"/>
              <p:cNvSpPr/>
              <p:nvPr/>
            </p:nvSpPr>
            <p:spPr>
              <a:xfrm>
                <a:off x="2027752"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57"/>
              <p:cNvSpPr/>
              <p:nvPr/>
            </p:nvSpPr>
            <p:spPr>
              <a:xfrm>
                <a:off x="211654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57"/>
              <p:cNvSpPr/>
              <p:nvPr/>
            </p:nvSpPr>
            <p:spPr>
              <a:xfrm>
                <a:off x="2205328"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57"/>
              <p:cNvSpPr/>
              <p:nvPr/>
            </p:nvSpPr>
            <p:spPr>
              <a:xfrm>
                <a:off x="2294116"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57"/>
              <p:cNvSpPr/>
              <p:nvPr/>
            </p:nvSpPr>
            <p:spPr>
              <a:xfrm>
                <a:off x="2382904"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57"/>
              <p:cNvSpPr/>
              <p:nvPr/>
            </p:nvSpPr>
            <p:spPr>
              <a:xfrm>
                <a:off x="2471691"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57"/>
              <p:cNvSpPr/>
              <p:nvPr/>
            </p:nvSpPr>
            <p:spPr>
              <a:xfrm>
                <a:off x="2027752"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57"/>
              <p:cNvSpPr/>
              <p:nvPr/>
            </p:nvSpPr>
            <p:spPr>
              <a:xfrm>
                <a:off x="211654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57"/>
              <p:cNvSpPr/>
              <p:nvPr/>
            </p:nvSpPr>
            <p:spPr>
              <a:xfrm>
                <a:off x="2205328"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57"/>
              <p:cNvSpPr/>
              <p:nvPr/>
            </p:nvSpPr>
            <p:spPr>
              <a:xfrm>
                <a:off x="2294116"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57"/>
              <p:cNvSpPr/>
              <p:nvPr/>
            </p:nvSpPr>
            <p:spPr>
              <a:xfrm>
                <a:off x="2382904"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57"/>
              <p:cNvSpPr/>
              <p:nvPr/>
            </p:nvSpPr>
            <p:spPr>
              <a:xfrm>
                <a:off x="2471691"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57"/>
              <p:cNvSpPr/>
              <p:nvPr/>
            </p:nvSpPr>
            <p:spPr>
              <a:xfrm>
                <a:off x="2027752"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57"/>
              <p:cNvSpPr/>
              <p:nvPr/>
            </p:nvSpPr>
            <p:spPr>
              <a:xfrm>
                <a:off x="211654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57"/>
              <p:cNvSpPr/>
              <p:nvPr/>
            </p:nvSpPr>
            <p:spPr>
              <a:xfrm>
                <a:off x="2205328"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57"/>
              <p:cNvSpPr/>
              <p:nvPr/>
            </p:nvSpPr>
            <p:spPr>
              <a:xfrm>
                <a:off x="2294116"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57"/>
              <p:cNvSpPr/>
              <p:nvPr/>
            </p:nvSpPr>
            <p:spPr>
              <a:xfrm>
                <a:off x="2382904"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57"/>
              <p:cNvSpPr/>
              <p:nvPr/>
            </p:nvSpPr>
            <p:spPr>
              <a:xfrm>
                <a:off x="2471691"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57"/>
              <p:cNvSpPr/>
              <p:nvPr/>
            </p:nvSpPr>
            <p:spPr>
              <a:xfrm>
                <a:off x="2027752"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57"/>
              <p:cNvSpPr/>
              <p:nvPr/>
            </p:nvSpPr>
            <p:spPr>
              <a:xfrm>
                <a:off x="211654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57"/>
              <p:cNvSpPr/>
              <p:nvPr/>
            </p:nvSpPr>
            <p:spPr>
              <a:xfrm>
                <a:off x="2205328"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57"/>
              <p:cNvSpPr/>
              <p:nvPr/>
            </p:nvSpPr>
            <p:spPr>
              <a:xfrm>
                <a:off x="2294116"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57"/>
              <p:cNvSpPr/>
              <p:nvPr/>
            </p:nvSpPr>
            <p:spPr>
              <a:xfrm>
                <a:off x="2382904"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57"/>
              <p:cNvSpPr/>
              <p:nvPr/>
            </p:nvSpPr>
            <p:spPr>
              <a:xfrm>
                <a:off x="2471691"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57"/>
              <p:cNvSpPr/>
              <p:nvPr/>
            </p:nvSpPr>
            <p:spPr>
              <a:xfrm>
                <a:off x="2027752"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57"/>
              <p:cNvSpPr/>
              <p:nvPr/>
            </p:nvSpPr>
            <p:spPr>
              <a:xfrm>
                <a:off x="211654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57"/>
              <p:cNvSpPr/>
              <p:nvPr/>
            </p:nvSpPr>
            <p:spPr>
              <a:xfrm>
                <a:off x="2205328"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57"/>
              <p:cNvSpPr/>
              <p:nvPr/>
            </p:nvSpPr>
            <p:spPr>
              <a:xfrm>
                <a:off x="2294116"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57"/>
              <p:cNvSpPr/>
              <p:nvPr/>
            </p:nvSpPr>
            <p:spPr>
              <a:xfrm>
                <a:off x="2382904"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57"/>
              <p:cNvSpPr/>
              <p:nvPr/>
            </p:nvSpPr>
            <p:spPr>
              <a:xfrm>
                <a:off x="2471691"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57"/>
              <p:cNvSpPr/>
              <p:nvPr/>
            </p:nvSpPr>
            <p:spPr>
              <a:xfrm>
                <a:off x="2027752"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57"/>
              <p:cNvSpPr/>
              <p:nvPr/>
            </p:nvSpPr>
            <p:spPr>
              <a:xfrm>
                <a:off x="211654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57"/>
              <p:cNvSpPr/>
              <p:nvPr/>
            </p:nvSpPr>
            <p:spPr>
              <a:xfrm>
                <a:off x="2205328"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57"/>
              <p:cNvSpPr/>
              <p:nvPr/>
            </p:nvSpPr>
            <p:spPr>
              <a:xfrm>
                <a:off x="2294116"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57"/>
              <p:cNvSpPr/>
              <p:nvPr/>
            </p:nvSpPr>
            <p:spPr>
              <a:xfrm>
                <a:off x="2382904"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57"/>
              <p:cNvSpPr/>
              <p:nvPr/>
            </p:nvSpPr>
            <p:spPr>
              <a:xfrm>
                <a:off x="2471691"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57"/>
              <p:cNvSpPr/>
              <p:nvPr/>
            </p:nvSpPr>
            <p:spPr>
              <a:xfrm>
                <a:off x="2027752"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57"/>
              <p:cNvSpPr/>
              <p:nvPr/>
            </p:nvSpPr>
            <p:spPr>
              <a:xfrm>
                <a:off x="211654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57"/>
              <p:cNvSpPr/>
              <p:nvPr/>
            </p:nvSpPr>
            <p:spPr>
              <a:xfrm>
                <a:off x="2205328"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57"/>
              <p:cNvSpPr/>
              <p:nvPr/>
            </p:nvSpPr>
            <p:spPr>
              <a:xfrm>
                <a:off x="2294116"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57"/>
              <p:cNvSpPr/>
              <p:nvPr/>
            </p:nvSpPr>
            <p:spPr>
              <a:xfrm>
                <a:off x="2382904"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57"/>
              <p:cNvSpPr/>
              <p:nvPr/>
            </p:nvSpPr>
            <p:spPr>
              <a:xfrm>
                <a:off x="2471691"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57"/>
              <p:cNvSpPr/>
              <p:nvPr/>
            </p:nvSpPr>
            <p:spPr>
              <a:xfrm>
                <a:off x="2027752"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57"/>
              <p:cNvSpPr/>
              <p:nvPr/>
            </p:nvSpPr>
            <p:spPr>
              <a:xfrm>
                <a:off x="211654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57"/>
              <p:cNvSpPr/>
              <p:nvPr/>
            </p:nvSpPr>
            <p:spPr>
              <a:xfrm>
                <a:off x="2205328"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57"/>
              <p:cNvSpPr/>
              <p:nvPr/>
            </p:nvSpPr>
            <p:spPr>
              <a:xfrm>
                <a:off x="2294116"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57"/>
              <p:cNvSpPr/>
              <p:nvPr/>
            </p:nvSpPr>
            <p:spPr>
              <a:xfrm>
                <a:off x="2382904"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57"/>
              <p:cNvSpPr/>
              <p:nvPr/>
            </p:nvSpPr>
            <p:spPr>
              <a:xfrm>
                <a:off x="2471691"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57"/>
              <p:cNvSpPr/>
              <p:nvPr/>
            </p:nvSpPr>
            <p:spPr>
              <a:xfrm>
                <a:off x="2027752"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57"/>
              <p:cNvSpPr/>
              <p:nvPr/>
            </p:nvSpPr>
            <p:spPr>
              <a:xfrm>
                <a:off x="211654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57"/>
              <p:cNvSpPr/>
              <p:nvPr/>
            </p:nvSpPr>
            <p:spPr>
              <a:xfrm>
                <a:off x="2205328"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57"/>
              <p:cNvSpPr/>
              <p:nvPr/>
            </p:nvSpPr>
            <p:spPr>
              <a:xfrm>
                <a:off x="2294116"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57"/>
              <p:cNvSpPr/>
              <p:nvPr/>
            </p:nvSpPr>
            <p:spPr>
              <a:xfrm>
                <a:off x="2382904"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57"/>
              <p:cNvSpPr/>
              <p:nvPr/>
            </p:nvSpPr>
            <p:spPr>
              <a:xfrm>
                <a:off x="2471691"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57"/>
              <p:cNvSpPr/>
              <p:nvPr/>
            </p:nvSpPr>
            <p:spPr>
              <a:xfrm>
                <a:off x="2027752"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57"/>
              <p:cNvSpPr/>
              <p:nvPr/>
            </p:nvSpPr>
            <p:spPr>
              <a:xfrm>
                <a:off x="211654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57"/>
              <p:cNvSpPr/>
              <p:nvPr/>
            </p:nvSpPr>
            <p:spPr>
              <a:xfrm>
                <a:off x="2205328"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57"/>
              <p:cNvSpPr/>
              <p:nvPr/>
            </p:nvSpPr>
            <p:spPr>
              <a:xfrm>
                <a:off x="2294116"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57"/>
              <p:cNvSpPr/>
              <p:nvPr/>
            </p:nvSpPr>
            <p:spPr>
              <a:xfrm>
                <a:off x="2382904"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57"/>
              <p:cNvSpPr/>
              <p:nvPr/>
            </p:nvSpPr>
            <p:spPr>
              <a:xfrm>
                <a:off x="2471691"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57"/>
              <p:cNvSpPr/>
              <p:nvPr/>
            </p:nvSpPr>
            <p:spPr>
              <a:xfrm>
                <a:off x="2027752"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57"/>
              <p:cNvSpPr/>
              <p:nvPr/>
            </p:nvSpPr>
            <p:spPr>
              <a:xfrm>
                <a:off x="211654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57"/>
              <p:cNvSpPr/>
              <p:nvPr/>
            </p:nvSpPr>
            <p:spPr>
              <a:xfrm>
                <a:off x="2205328"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57"/>
              <p:cNvSpPr/>
              <p:nvPr/>
            </p:nvSpPr>
            <p:spPr>
              <a:xfrm>
                <a:off x="2294116"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57"/>
              <p:cNvSpPr/>
              <p:nvPr/>
            </p:nvSpPr>
            <p:spPr>
              <a:xfrm>
                <a:off x="2382904"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57"/>
              <p:cNvSpPr/>
              <p:nvPr/>
            </p:nvSpPr>
            <p:spPr>
              <a:xfrm>
                <a:off x="2471691"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57"/>
              <p:cNvSpPr/>
              <p:nvPr/>
            </p:nvSpPr>
            <p:spPr>
              <a:xfrm>
                <a:off x="2560479"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57"/>
              <p:cNvSpPr/>
              <p:nvPr/>
            </p:nvSpPr>
            <p:spPr>
              <a:xfrm>
                <a:off x="2560479"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57"/>
              <p:cNvSpPr/>
              <p:nvPr/>
            </p:nvSpPr>
            <p:spPr>
              <a:xfrm>
                <a:off x="2560479"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57"/>
              <p:cNvSpPr/>
              <p:nvPr/>
            </p:nvSpPr>
            <p:spPr>
              <a:xfrm>
                <a:off x="2560479"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3" name="Google Shape;3833;p57"/>
              <p:cNvSpPr/>
              <p:nvPr/>
            </p:nvSpPr>
            <p:spPr>
              <a:xfrm>
                <a:off x="2560479"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57"/>
              <p:cNvSpPr/>
              <p:nvPr/>
            </p:nvSpPr>
            <p:spPr>
              <a:xfrm>
                <a:off x="2560479"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57"/>
              <p:cNvSpPr/>
              <p:nvPr/>
            </p:nvSpPr>
            <p:spPr>
              <a:xfrm>
                <a:off x="2560479"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57"/>
              <p:cNvSpPr/>
              <p:nvPr/>
            </p:nvSpPr>
            <p:spPr>
              <a:xfrm>
                <a:off x="2560479"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57"/>
              <p:cNvSpPr/>
              <p:nvPr/>
            </p:nvSpPr>
            <p:spPr>
              <a:xfrm>
                <a:off x="2560479"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57"/>
              <p:cNvSpPr/>
              <p:nvPr/>
            </p:nvSpPr>
            <p:spPr>
              <a:xfrm>
                <a:off x="2560479"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57"/>
              <p:cNvSpPr/>
              <p:nvPr/>
            </p:nvSpPr>
            <p:spPr>
              <a:xfrm>
                <a:off x="2560479"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0" name="Google Shape;3840;p57"/>
              <p:cNvSpPr/>
              <p:nvPr/>
            </p:nvSpPr>
            <p:spPr>
              <a:xfrm>
                <a:off x="2560479"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57"/>
              <p:cNvSpPr/>
              <p:nvPr/>
            </p:nvSpPr>
            <p:spPr>
              <a:xfrm>
                <a:off x="2560479"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57"/>
              <p:cNvSpPr/>
              <p:nvPr/>
            </p:nvSpPr>
            <p:spPr>
              <a:xfrm>
                <a:off x="264926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57"/>
              <p:cNvSpPr/>
              <p:nvPr/>
            </p:nvSpPr>
            <p:spPr>
              <a:xfrm>
                <a:off x="264926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57"/>
              <p:cNvSpPr/>
              <p:nvPr/>
            </p:nvSpPr>
            <p:spPr>
              <a:xfrm>
                <a:off x="264926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57"/>
              <p:cNvSpPr/>
              <p:nvPr/>
            </p:nvSpPr>
            <p:spPr>
              <a:xfrm>
                <a:off x="264926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6" name="Google Shape;3846;p57"/>
              <p:cNvSpPr/>
              <p:nvPr/>
            </p:nvSpPr>
            <p:spPr>
              <a:xfrm>
                <a:off x="264926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57"/>
              <p:cNvSpPr/>
              <p:nvPr/>
            </p:nvSpPr>
            <p:spPr>
              <a:xfrm>
                <a:off x="264926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57"/>
              <p:cNvSpPr/>
              <p:nvPr/>
            </p:nvSpPr>
            <p:spPr>
              <a:xfrm>
                <a:off x="264926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57"/>
              <p:cNvSpPr/>
              <p:nvPr/>
            </p:nvSpPr>
            <p:spPr>
              <a:xfrm>
                <a:off x="264926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57"/>
              <p:cNvSpPr/>
              <p:nvPr/>
            </p:nvSpPr>
            <p:spPr>
              <a:xfrm>
                <a:off x="264926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57"/>
              <p:cNvSpPr/>
              <p:nvPr/>
            </p:nvSpPr>
            <p:spPr>
              <a:xfrm>
                <a:off x="264926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57"/>
              <p:cNvSpPr/>
              <p:nvPr/>
            </p:nvSpPr>
            <p:spPr>
              <a:xfrm>
                <a:off x="264926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57"/>
              <p:cNvSpPr/>
              <p:nvPr/>
            </p:nvSpPr>
            <p:spPr>
              <a:xfrm>
                <a:off x="264926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57"/>
              <p:cNvSpPr/>
              <p:nvPr/>
            </p:nvSpPr>
            <p:spPr>
              <a:xfrm>
                <a:off x="264926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57"/>
              <p:cNvSpPr/>
              <p:nvPr/>
            </p:nvSpPr>
            <p:spPr>
              <a:xfrm>
                <a:off x="2738055"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57"/>
              <p:cNvSpPr/>
              <p:nvPr/>
            </p:nvSpPr>
            <p:spPr>
              <a:xfrm>
                <a:off x="2738055"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57"/>
              <p:cNvSpPr/>
              <p:nvPr/>
            </p:nvSpPr>
            <p:spPr>
              <a:xfrm>
                <a:off x="2738055"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57"/>
              <p:cNvSpPr/>
              <p:nvPr/>
            </p:nvSpPr>
            <p:spPr>
              <a:xfrm>
                <a:off x="2738055"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57"/>
              <p:cNvSpPr/>
              <p:nvPr/>
            </p:nvSpPr>
            <p:spPr>
              <a:xfrm>
                <a:off x="2738055"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57"/>
              <p:cNvSpPr/>
              <p:nvPr/>
            </p:nvSpPr>
            <p:spPr>
              <a:xfrm>
                <a:off x="2738055"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57"/>
              <p:cNvSpPr/>
              <p:nvPr/>
            </p:nvSpPr>
            <p:spPr>
              <a:xfrm>
                <a:off x="2738055"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57"/>
              <p:cNvSpPr/>
              <p:nvPr/>
            </p:nvSpPr>
            <p:spPr>
              <a:xfrm>
                <a:off x="2738055"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57"/>
              <p:cNvSpPr/>
              <p:nvPr/>
            </p:nvSpPr>
            <p:spPr>
              <a:xfrm>
                <a:off x="2738055"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57"/>
              <p:cNvSpPr/>
              <p:nvPr/>
            </p:nvSpPr>
            <p:spPr>
              <a:xfrm>
                <a:off x="2738055"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57"/>
              <p:cNvSpPr/>
              <p:nvPr/>
            </p:nvSpPr>
            <p:spPr>
              <a:xfrm>
                <a:off x="2738055"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57"/>
              <p:cNvSpPr/>
              <p:nvPr/>
            </p:nvSpPr>
            <p:spPr>
              <a:xfrm>
                <a:off x="2738055"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57"/>
              <p:cNvSpPr/>
              <p:nvPr/>
            </p:nvSpPr>
            <p:spPr>
              <a:xfrm>
                <a:off x="2738055"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57"/>
              <p:cNvSpPr/>
              <p:nvPr/>
            </p:nvSpPr>
            <p:spPr>
              <a:xfrm>
                <a:off x="2826842"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57"/>
              <p:cNvSpPr/>
              <p:nvPr/>
            </p:nvSpPr>
            <p:spPr>
              <a:xfrm>
                <a:off x="2826842"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57"/>
              <p:cNvSpPr/>
              <p:nvPr/>
            </p:nvSpPr>
            <p:spPr>
              <a:xfrm>
                <a:off x="2826842"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57"/>
              <p:cNvSpPr/>
              <p:nvPr/>
            </p:nvSpPr>
            <p:spPr>
              <a:xfrm>
                <a:off x="2826842"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57"/>
              <p:cNvSpPr/>
              <p:nvPr/>
            </p:nvSpPr>
            <p:spPr>
              <a:xfrm>
                <a:off x="2826842"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57"/>
              <p:cNvSpPr/>
              <p:nvPr/>
            </p:nvSpPr>
            <p:spPr>
              <a:xfrm>
                <a:off x="2826842"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57"/>
              <p:cNvSpPr/>
              <p:nvPr/>
            </p:nvSpPr>
            <p:spPr>
              <a:xfrm>
                <a:off x="2826842"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57"/>
              <p:cNvSpPr/>
              <p:nvPr/>
            </p:nvSpPr>
            <p:spPr>
              <a:xfrm>
                <a:off x="2826842"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57"/>
              <p:cNvSpPr/>
              <p:nvPr/>
            </p:nvSpPr>
            <p:spPr>
              <a:xfrm>
                <a:off x="2826842"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57"/>
              <p:cNvSpPr/>
              <p:nvPr/>
            </p:nvSpPr>
            <p:spPr>
              <a:xfrm>
                <a:off x="2826842"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57"/>
              <p:cNvSpPr/>
              <p:nvPr/>
            </p:nvSpPr>
            <p:spPr>
              <a:xfrm>
                <a:off x="2826842"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57"/>
              <p:cNvSpPr/>
              <p:nvPr/>
            </p:nvSpPr>
            <p:spPr>
              <a:xfrm>
                <a:off x="2826842"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57"/>
              <p:cNvSpPr/>
              <p:nvPr/>
            </p:nvSpPr>
            <p:spPr>
              <a:xfrm>
                <a:off x="2826842"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57"/>
              <p:cNvSpPr/>
              <p:nvPr/>
            </p:nvSpPr>
            <p:spPr>
              <a:xfrm>
                <a:off x="291563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57"/>
              <p:cNvSpPr/>
              <p:nvPr/>
            </p:nvSpPr>
            <p:spPr>
              <a:xfrm>
                <a:off x="291563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57"/>
              <p:cNvSpPr/>
              <p:nvPr/>
            </p:nvSpPr>
            <p:spPr>
              <a:xfrm>
                <a:off x="291563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4" name="Google Shape;3884;p57"/>
              <p:cNvSpPr/>
              <p:nvPr/>
            </p:nvSpPr>
            <p:spPr>
              <a:xfrm>
                <a:off x="291563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57"/>
              <p:cNvSpPr/>
              <p:nvPr/>
            </p:nvSpPr>
            <p:spPr>
              <a:xfrm>
                <a:off x="291563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57"/>
              <p:cNvSpPr/>
              <p:nvPr/>
            </p:nvSpPr>
            <p:spPr>
              <a:xfrm>
                <a:off x="291563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57"/>
              <p:cNvSpPr/>
              <p:nvPr/>
            </p:nvSpPr>
            <p:spPr>
              <a:xfrm>
                <a:off x="291563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57"/>
              <p:cNvSpPr/>
              <p:nvPr/>
            </p:nvSpPr>
            <p:spPr>
              <a:xfrm>
                <a:off x="291563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57"/>
              <p:cNvSpPr/>
              <p:nvPr/>
            </p:nvSpPr>
            <p:spPr>
              <a:xfrm>
                <a:off x="291563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57"/>
              <p:cNvSpPr/>
              <p:nvPr/>
            </p:nvSpPr>
            <p:spPr>
              <a:xfrm>
                <a:off x="291563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57"/>
              <p:cNvSpPr/>
              <p:nvPr/>
            </p:nvSpPr>
            <p:spPr>
              <a:xfrm>
                <a:off x="291563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57"/>
              <p:cNvSpPr/>
              <p:nvPr/>
            </p:nvSpPr>
            <p:spPr>
              <a:xfrm>
                <a:off x="291563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57"/>
              <p:cNvSpPr/>
              <p:nvPr/>
            </p:nvSpPr>
            <p:spPr>
              <a:xfrm>
                <a:off x="291563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57"/>
              <p:cNvSpPr/>
              <p:nvPr/>
            </p:nvSpPr>
            <p:spPr>
              <a:xfrm>
                <a:off x="3004418"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57"/>
              <p:cNvSpPr/>
              <p:nvPr/>
            </p:nvSpPr>
            <p:spPr>
              <a:xfrm>
                <a:off x="3004418"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57"/>
              <p:cNvSpPr/>
              <p:nvPr/>
            </p:nvSpPr>
            <p:spPr>
              <a:xfrm>
                <a:off x="3004418"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57"/>
              <p:cNvSpPr/>
              <p:nvPr/>
            </p:nvSpPr>
            <p:spPr>
              <a:xfrm>
                <a:off x="3004418"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57"/>
              <p:cNvSpPr/>
              <p:nvPr/>
            </p:nvSpPr>
            <p:spPr>
              <a:xfrm>
                <a:off x="3004418"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57"/>
              <p:cNvSpPr/>
              <p:nvPr/>
            </p:nvSpPr>
            <p:spPr>
              <a:xfrm>
                <a:off x="3004418"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57"/>
              <p:cNvSpPr/>
              <p:nvPr/>
            </p:nvSpPr>
            <p:spPr>
              <a:xfrm>
                <a:off x="3004418"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57"/>
              <p:cNvSpPr/>
              <p:nvPr/>
            </p:nvSpPr>
            <p:spPr>
              <a:xfrm>
                <a:off x="3004418"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57"/>
              <p:cNvSpPr/>
              <p:nvPr/>
            </p:nvSpPr>
            <p:spPr>
              <a:xfrm>
                <a:off x="3004418"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57"/>
              <p:cNvSpPr/>
              <p:nvPr/>
            </p:nvSpPr>
            <p:spPr>
              <a:xfrm>
                <a:off x="3004418"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57"/>
              <p:cNvSpPr/>
              <p:nvPr/>
            </p:nvSpPr>
            <p:spPr>
              <a:xfrm>
                <a:off x="3004418"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57"/>
              <p:cNvSpPr/>
              <p:nvPr/>
            </p:nvSpPr>
            <p:spPr>
              <a:xfrm>
                <a:off x="3004418"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57"/>
              <p:cNvSpPr/>
              <p:nvPr/>
            </p:nvSpPr>
            <p:spPr>
              <a:xfrm>
                <a:off x="3004418"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57"/>
              <p:cNvSpPr/>
              <p:nvPr/>
            </p:nvSpPr>
            <p:spPr>
              <a:xfrm>
                <a:off x="3093206"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57"/>
              <p:cNvSpPr/>
              <p:nvPr/>
            </p:nvSpPr>
            <p:spPr>
              <a:xfrm>
                <a:off x="3093206"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57"/>
              <p:cNvSpPr/>
              <p:nvPr/>
            </p:nvSpPr>
            <p:spPr>
              <a:xfrm>
                <a:off x="3093206"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57"/>
              <p:cNvSpPr/>
              <p:nvPr/>
            </p:nvSpPr>
            <p:spPr>
              <a:xfrm>
                <a:off x="3093206"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57"/>
              <p:cNvSpPr/>
              <p:nvPr/>
            </p:nvSpPr>
            <p:spPr>
              <a:xfrm>
                <a:off x="3093206"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57"/>
              <p:cNvSpPr/>
              <p:nvPr/>
            </p:nvSpPr>
            <p:spPr>
              <a:xfrm>
                <a:off x="3093206"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57"/>
              <p:cNvSpPr/>
              <p:nvPr/>
            </p:nvSpPr>
            <p:spPr>
              <a:xfrm>
                <a:off x="3093206"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57"/>
              <p:cNvSpPr/>
              <p:nvPr/>
            </p:nvSpPr>
            <p:spPr>
              <a:xfrm>
                <a:off x="3093206"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57"/>
              <p:cNvSpPr/>
              <p:nvPr/>
            </p:nvSpPr>
            <p:spPr>
              <a:xfrm>
                <a:off x="3093206"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57"/>
              <p:cNvSpPr/>
              <p:nvPr/>
            </p:nvSpPr>
            <p:spPr>
              <a:xfrm>
                <a:off x="3093206"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57"/>
              <p:cNvSpPr/>
              <p:nvPr/>
            </p:nvSpPr>
            <p:spPr>
              <a:xfrm>
                <a:off x="3093206"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57"/>
              <p:cNvSpPr/>
              <p:nvPr/>
            </p:nvSpPr>
            <p:spPr>
              <a:xfrm>
                <a:off x="3093206"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57"/>
              <p:cNvSpPr/>
              <p:nvPr/>
            </p:nvSpPr>
            <p:spPr>
              <a:xfrm>
                <a:off x="3093206"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57"/>
              <p:cNvSpPr/>
              <p:nvPr/>
            </p:nvSpPr>
            <p:spPr>
              <a:xfrm>
                <a:off x="3181993"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57"/>
              <p:cNvSpPr/>
              <p:nvPr/>
            </p:nvSpPr>
            <p:spPr>
              <a:xfrm>
                <a:off x="3181993"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57"/>
              <p:cNvSpPr/>
              <p:nvPr/>
            </p:nvSpPr>
            <p:spPr>
              <a:xfrm>
                <a:off x="3181993"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57"/>
              <p:cNvSpPr/>
              <p:nvPr/>
            </p:nvSpPr>
            <p:spPr>
              <a:xfrm>
                <a:off x="3181993"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57"/>
              <p:cNvSpPr/>
              <p:nvPr/>
            </p:nvSpPr>
            <p:spPr>
              <a:xfrm>
                <a:off x="3181993"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57"/>
              <p:cNvSpPr/>
              <p:nvPr/>
            </p:nvSpPr>
            <p:spPr>
              <a:xfrm>
                <a:off x="3181993"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57"/>
              <p:cNvSpPr/>
              <p:nvPr/>
            </p:nvSpPr>
            <p:spPr>
              <a:xfrm>
                <a:off x="3181993"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57"/>
              <p:cNvSpPr/>
              <p:nvPr/>
            </p:nvSpPr>
            <p:spPr>
              <a:xfrm>
                <a:off x="3181993"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57"/>
              <p:cNvSpPr/>
              <p:nvPr/>
            </p:nvSpPr>
            <p:spPr>
              <a:xfrm>
                <a:off x="3181993"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57"/>
              <p:cNvSpPr/>
              <p:nvPr/>
            </p:nvSpPr>
            <p:spPr>
              <a:xfrm>
                <a:off x="3181993"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57"/>
              <p:cNvSpPr/>
              <p:nvPr/>
            </p:nvSpPr>
            <p:spPr>
              <a:xfrm>
                <a:off x="3181993"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57"/>
              <p:cNvSpPr/>
              <p:nvPr/>
            </p:nvSpPr>
            <p:spPr>
              <a:xfrm>
                <a:off x="3181993"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57"/>
              <p:cNvSpPr/>
              <p:nvPr/>
            </p:nvSpPr>
            <p:spPr>
              <a:xfrm>
                <a:off x="3181993"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57"/>
              <p:cNvSpPr/>
              <p:nvPr/>
            </p:nvSpPr>
            <p:spPr>
              <a:xfrm>
                <a:off x="3270781"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57"/>
              <p:cNvSpPr/>
              <p:nvPr/>
            </p:nvSpPr>
            <p:spPr>
              <a:xfrm>
                <a:off x="3270781"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57"/>
              <p:cNvSpPr/>
              <p:nvPr/>
            </p:nvSpPr>
            <p:spPr>
              <a:xfrm>
                <a:off x="3270781"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57"/>
              <p:cNvSpPr/>
              <p:nvPr/>
            </p:nvSpPr>
            <p:spPr>
              <a:xfrm>
                <a:off x="3270781"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57"/>
              <p:cNvSpPr/>
              <p:nvPr/>
            </p:nvSpPr>
            <p:spPr>
              <a:xfrm>
                <a:off x="3270781"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57"/>
              <p:cNvSpPr/>
              <p:nvPr/>
            </p:nvSpPr>
            <p:spPr>
              <a:xfrm>
                <a:off x="3270781"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57"/>
              <p:cNvSpPr/>
              <p:nvPr/>
            </p:nvSpPr>
            <p:spPr>
              <a:xfrm>
                <a:off x="3270781"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57"/>
              <p:cNvSpPr/>
              <p:nvPr/>
            </p:nvSpPr>
            <p:spPr>
              <a:xfrm>
                <a:off x="3270781"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57"/>
              <p:cNvSpPr/>
              <p:nvPr/>
            </p:nvSpPr>
            <p:spPr>
              <a:xfrm>
                <a:off x="3270781"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57"/>
              <p:cNvSpPr/>
              <p:nvPr/>
            </p:nvSpPr>
            <p:spPr>
              <a:xfrm>
                <a:off x="3270781"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57"/>
              <p:cNvSpPr/>
              <p:nvPr/>
            </p:nvSpPr>
            <p:spPr>
              <a:xfrm>
                <a:off x="3270781"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57"/>
              <p:cNvSpPr/>
              <p:nvPr/>
            </p:nvSpPr>
            <p:spPr>
              <a:xfrm>
                <a:off x="3270781"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57"/>
              <p:cNvSpPr/>
              <p:nvPr/>
            </p:nvSpPr>
            <p:spPr>
              <a:xfrm>
                <a:off x="3270781"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57"/>
              <p:cNvSpPr/>
              <p:nvPr/>
            </p:nvSpPr>
            <p:spPr>
              <a:xfrm>
                <a:off x="3359569"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57"/>
              <p:cNvSpPr/>
              <p:nvPr/>
            </p:nvSpPr>
            <p:spPr>
              <a:xfrm>
                <a:off x="3359569"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57"/>
              <p:cNvSpPr/>
              <p:nvPr/>
            </p:nvSpPr>
            <p:spPr>
              <a:xfrm>
                <a:off x="3359569"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57"/>
              <p:cNvSpPr/>
              <p:nvPr/>
            </p:nvSpPr>
            <p:spPr>
              <a:xfrm>
                <a:off x="3359569"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57"/>
              <p:cNvSpPr/>
              <p:nvPr/>
            </p:nvSpPr>
            <p:spPr>
              <a:xfrm>
                <a:off x="3359569"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57"/>
              <p:cNvSpPr/>
              <p:nvPr/>
            </p:nvSpPr>
            <p:spPr>
              <a:xfrm>
                <a:off x="3359569"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57"/>
              <p:cNvSpPr/>
              <p:nvPr/>
            </p:nvSpPr>
            <p:spPr>
              <a:xfrm>
                <a:off x="3359569"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57"/>
              <p:cNvSpPr/>
              <p:nvPr/>
            </p:nvSpPr>
            <p:spPr>
              <a:xfrm>
                <a:off x="3359569"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57"/>
              <p:cNvSpPr/>
              <p:nvPr/>
            </p:nvSpPr>
            <p:spPr>
              <a:xfrm>
                <a:off x="3359569"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57"/>
              <p:cNvSpPr/>
              <p:nvPr/>
            </p:nvSpPr>
            <p:spPr>
              <a:xfrm>
                <a:off x="3359569"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57"/>
              <p:cNvSpPr/>
              <p:nvPr/>
            </p:nvSpPr>
            <p:spPr>
              <a:xfrm>
                <a:off x="3359569"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57"/>
              <p:cNvSpPr/>
              <p:nvPr/>
            </p:nvSpPr>
            <p:spPr>
              <a:xfrm>
                <a:off x="3359569"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57"/>
              <p:cNvSpPr/>
              <p:nvPr/>
            </p:nvSpPr>
            <p:spPr>
              <a:xfrm>
                <a:off x="3359569"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57"/>
              <p:cNvSpPr/>
              <p:nvPr/>
            </p:nvSpPr>
            <p:spPr>
              <a:xfrm>
                <a:off x="344835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57"/>
              <p:cNvSpPr/>
              <p:nvPr/>
            </p:nvSpPr>
            <p:spPr>
              <a:xfrm>
                <a:off x="344835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57"/>
              <p:cNvSpPr/>
              <p:nvPr/>
            </p:nvSpPr>
            <p:spPr>
              <a:xfrm>
                <a:off x="344835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57"/>
              <p:cNvSpPr/>
              <p:nvPr/>
            </p:nvSpPr>
            <p:spPr>
              <a:xfrm>
                <a:off x="344835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57"/>
              <p:cNvSpPr/>
              <p:nvPr/>
            </p:nvSpPr>
            <p:spPr>
              <a:xfrm>
                <a:off x="344835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57"/>
              <p:cNvSpPr/>
              <p:nvPr/>
            </p:nvSpPr>
            <p:spPr>
              <a:xfrm>
                <a:off x="344835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57"/>
              <p:cNvSpPr/>
              <p:nvPr/>
            </p:nvSpPr>
            <p:spPr>
              <a:xfrm>
                <a:off x="344835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57"/>
              <p:cNvSpPr/>
              <p:nvPr/>
            </p:nvSpPr>
            <p:spPr>
              <a:xfrm>
                <a:off x="344835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57"/>
              <p:cNvSpPr/>
              <p:nvPr/>
            </p:nvSpPr>
            <p:spPr>
              <a:xfrm>
                <a:off x="344835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57"/>
              <p:cNvSpPr/>
              <p:nvPr/>
            </p:nvSpPr>
            <p:spPr>
              <a:xfrm>
                <a:off x="344835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57"/>
              <p:cNvSpPr/>
              <p:nvPr/>
            </p:nvSpPr>
            <p:spPr>
              <a:xfrm>
                <a:off x="344835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57"/>
              <p:cNvSpPr/>
              <p:nvPr/>
            </p:nvSpPr>
            <p:spPr>
              <a:xfrm>
                <a:off x="344835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57"/>
              <p:cNvSpPr/>
              <p:nvPr/>
            </p:nvSpPr>
            <p:spPr>
              <a:xfrm>
                <a:off x="344835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57"/>
              <p:cNvSpPr/>
              <p:nvPr/>
            </p:nvSpPr>
            <p:spPr>
              <a:xfrm>
                <a:off x="3537144"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57"/>
              <p:cNvSpPr/>
              <p:nvPr/>
            </p:nvSpPr>
            <p:spPr>
              <a:xfrm>
                <a:off x="3537144"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57"/>
              <p:cNvSpPr/>
              <p:nvPr/>
            </p:nvSpPr>
            <p:spPr>
              <a:xfrm>
                <a:off x="3537144"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57"/>
              <p:cNvSpPr/>
              <p:nvPr/>
            </p:nvSpPr>
            <p:spPr>
              <a:xfrm>
                <a:off x="3537144"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57"/>
              <p:cNvSpPr/>
              <p:nvPr/>
            </p:nvSpPr>
            <p:spPr>
              <a:xfrm>
                <a:off x="3537144"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57"/>
              <p:cNvSpPr/>
              <p:nvPr/>
            </p:nvSpPr>
            <p:spPr>
              <a:xfrm>
                <a:off x="3537144"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57"/>
              <p:cNvSpPr/>
              <p:nvPr/>
            </p:nvSpPr>
            <p:spPr>
              <a:xfrm>
                <a:off x="3537144"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57"/>
              <p:cNvSpPr/>
              <p:nvPr/>
            </p:nvSpPr>
            <p:spPr>
              <a:xfrm>
                <a:off x="3537144"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57"/>
              <p:cNvSpPr/>
              <p:nvPr/>
            </p:nvSpPr>
            <p:spPr>
              <a:xfrm>
                <a:off x="3537144"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57"/>
              <p:cNvSpPr/>
              <p:nvPr/>
            </p:nvSpPr>
            <p:spPr>
              <a:xfrm>
                <a:off x="3537144"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57"/>
              <p:cNvSpPr/>
              <p:nvPr/>
            </p:nvSpPr>
            <p:spPr>
              <a:xfrm>
                <a:off x="3537144"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57"/>
              <p:cNvSpPr/>
              <p:nvPr/>
            </p:nvSpPr>
            <p:spPr>
              <a:xfrm>
                <a:off x="3537144"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57"/>
              <p:cNvSpPr/>
              <p:nvPr/>
            </p:nvSpPr>
            <p:spPr>
              <a:xfrm>
                <a:off x="3537144"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57"/>
              <p:cNvSpPr/>
              <p:nvPr/>
            </p:nvSpPr>
            <p:spPr>
              <a:xfrm>
                <a:off x="3625932"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57"/>
              <p:cNvSpPr/>
              <p:nvPr/>
            </p:nvSpPr>
            <p:spPr>
              <a:xfrm>
                <a:off x="3625932"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57"/>
              <p:cNvSpPr/>
              <p:nvPr/>
            </p:nvSpPr>
            <p:spPr>
              <a:xfrm>
                <a:off x="3625932"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57"/>
              <p:cNvSpPr/>
              <p:nvPr/>
            </p:nvSpPr>
            <p:spPr>
              <a:xfrm>
                <a:off x="3625932"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57"/>
              <p:cNvSpPr/>
              <p:nvPr/>
            </p:nvSpPr>
            <p:spPr>
              <a:xfrm>
                <a:off x="3625932"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57"/>
              <p:cNvSpPr/>
              <p:nvPr/>
            </p:nvSpPr>
            <p:spPr>
              <a:xfrm>
                <a:off x="3625932"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57"/>
              <p:cNvSpPr/>
              <p:nvPr/>
            </p:nvSpPr>
            <p:spPr>
              <a:xfrm>
                <a:off x="3625932"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57"/>
              <p:cNvSpPr/>
              <p:nvPr/>
            </p:nvSpPr>
            <p:spPr>
              <a:xfrm>
                <a:off x="3625932"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57"/>
              <p:cNvSpPr/>
              <p:nvPr/>
            </p:nvSpPr>
            <p:spPr>
              <a:xfrm>
                <a:off x="3625932"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57"/>
              <p:cNvSpPr/>
              <p:nvPr/>
            </p:nvSpPr>
            <p:spPr>
              <a:xfrm>
                <a:off x="3625932"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57"/>
              <p:cNvSpPr/>
              <p:nvPr/>
            </p:nvSpPr>
            <p:spPr>
              <a:xfrm>
                <a:off x="3625932"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57"/>
              <p:cNvSpPr/>
              <p:nvPr/>
            </p:nvSpPr>
            <p:spPr>
              <a:xfrm>
                <a:off x="3625932"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57"/>
              <p:cNvSpPr/>
              <p:nvPr/>
            </p:nvSpPr>
            <p:spPr>
              <a:xfrm>
                <a:off x="3625932"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57"/>
              <p:cNvSpPr/>
              <p:nvPr/>
            </p:nvSpPr>
            <p:spPr>
              <a:xfrm>
                <a:off x="371472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57"/>
              <p:cNvSpPr/>
              <p:nvPr/>
            </p:nvSpPr>
            <p:spPr>
              <a:xfrm>
                <a:off x="371472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57"/>
              <p:cNvSpPr/>
              <p:nvPr/>
            </p:nvSpPr>
            <p:spPr>
              <a:xfrm>
                <a:off x="371472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57"/>
              <p:cNvSpPr/>
              <p:nvPr/>
            </p:nvSpPr>
            <p:spPr>
              <a:xfrm>
                <a:off x="371472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57"/>
              <p:cNvSpPr/>
              <p:nvPr/>
            </p:nvSpPr>
            <p:spPr>
              <a:xfrm>
                <a:off x="371472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57"/>
              <p:cNvSpPr/>
              <p:nvPr/>
            </p:nvSpPr>
            <p:spPr>
              <a:xfrm>
                <a:off x="371472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57"/>
              <p:cNvSpPr/>
              <p:nvPr/>
            </p:nvSpPr>
            <p:spPr>
              <a:xfrm>
                <a:off x="371472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57"/>
              <p:cNvSpPr/>
              <p:nvPr/>
            </p:nvSpPr>
            <p:spPr>
              <a:xfrm>
                <a:off x="371472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57"/>
              <p:cNvSpPr/>
              <p:nvPr/>
            </p:nvSpPr>
            <p:spPr>
              <a:xfrm>
                <a:off x="371472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57"/>
              <p:cNvSpPr/>
              <p:nvPr/>
            </p:nvSpPr>
            <p:spPr>
              <a:xfrm>
                <a:off x="371472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57"/>
              <p:cNvSpPr/>
              <p:nvPr/>
            </p:nvSpPr>
            <p:spPr>
              <a:xfrm>
                <a:off x="371472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57"/>
              <p:cNvSpPr/>
              <p:nvPr/>
            </p:nvSpPr>
            <p:spPr>
              <a:xfrm>
                <a:off x="371472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57"/>
              <p:cNvSpPr/>
              <p:nvPr/>
            </p:nvSpPr>
            <p:spPr>
              <a:xfrm>
                <a:off x="371472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57"/>
              <p:cNvSpPr/>
              <p:nvPr/>
            </p:nvSpPr>
            <p:spPr>
              <a:xfrm>
                <a:off x="3803508"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57"/>
              <p:cNvSpPr/>
              <p:nvPr/>
            </p:nvSpPr>
            <p:spPr>
              <a:xfrm>
                <a:off x="3803508"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57"/>
              <p:cNvSpPr/>
              <p:nvPr/>
            </p:nvSpPr>
            <p:spPr>
              <a:xfrm>
                <a:off x="3803508"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57"/>
              <p:cNvSpPr/>
              <p:nvPr/>
            </p:nvSpPr>
            <p:spPr>
              <a:xfrm>
                <a:off x="3803508"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57"/>
              <p:cNvSpPr/>
              <p:nvPr/>
            </p:nvSpPr>
            <p:spPr>
              <a:xfrm>
                <a:off x="3803508"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57"/>
              <p:cNvSpPr/>
              <p:nvPr/>
            </p:nvSpPr>
            <p:spPr>
              <a:xfrm>
                <a:off x="3803508"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57"/>
              <p:cNvSpPr/>
              <p:nvPr/>
            </p:nvSpPr>
            <p:spPr>
              <a:xfrm>
                <a:off x="3803508"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57"/>
              <p:cNvSpPr/>
              <p:nvPr/>
            </p:nvSpPr>
            <p:spPr>
              <a:xfrm>
                <a:off x="3803508"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57"/>
              <p:cNvSpPr/>
              <p:nvPr/>
            </p:nvSpPr>
            <p:spPr>
              <a:xfrm>
                <a:off x="3803508"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57"/>
              <p:cNvSpPr/>
              <p:nvPr/>
            </p:nvSpPr>
            <p:spPr>
              <a:xfrm>
                <a:off x="3803508"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57"/>
              <p:cNvSpPr/>
              <p:nvPr/>
            </p:nvSpPr>
            <p:spPr>
              <a:xfrm>
                <a:off x="3803508"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57"/>
              <p:cNvSpPr/>
              <p:nvPr/>
            </p:nvSpPr>
            <p:spPr>
              <a:xfrm>
                <a:off x="3803508"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57"/>
              <p:cNvSpPr/>
              <p:nvPr/>
            </p:nvSpPr>
            <p:spPr>
              <a:xfrm>
                <a:off x="3803508"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57"/>
              <p:cNvSpPr/>
              <p:nvPr/>
            </p:nvSpPr>
            <p:spPr>
              <a:xfrm>
                <a:off x="2027752"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57"/>
              <p:cNvSpPr/>
              <p:nvPr/>
            </p:nvSpPr>
            <p:spPr>
              <a:xfrm>
                <a:off x="211654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57"/>
              <p:cNvSpPr/>
              <p:nvPr/>
            </p:nvSpPr>
            <p:spPr>
              <a:xfrm>
                <a:off x="2205328"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57"/>
              <p:cNvSpPr/>
              <p:nvPr/>
            </p:nvSpPr>
            <p:spPr>
              <a:xfrm>
                <a:off x="2294116"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57"/>
              <p:cNvSpPr/>
              <p:nvPr/>
            </p:nvSpPr>
            <p:spPr>
              <a:xfrm>
                <a:off x="2382904"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57"/>
              <p:cNvSpPr/>
              <p:nvPr/>
            </p:nvSpPr>
            <p:spPr>
              <a:xfrm>
                <a:off x="2471691"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57"/>
              <p:cNvSpPr/>
              <p:nvPr/>
            </p:nvSpPr>
            <p:spPr>
              <a:xfrm>
                <a:off x="2560479"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57"/>
              <p:cNvSpPr/>
              <p:nvPr/>
            </p:nvSpPr>
            <p:spPr>
              <a:xfrm>
                <a:off x="264926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57"/>
              <p:cNvSpPr/>
              <p:nvPr/>
            </p:nvSpPr>
            <p:spPr>
              <a:xfrm>
                <a:off x="2738055"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57"/>
              <p:cNvSpPr/>
              <p:nvPr/>
            </p:nvSpPr>
            <p:spPr>
              <a:xfrm>
                <a:off x="2826842"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57"/>
              <p:cNvSpPr/>
              <p:nvPr/>
            </p:nvSpPr>
            <p:spPr>
              <a:xfrm>
                <a:off x="291563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57"/>
              <p:cNvSpPr/>
              <p:nvPr/>
            </p:nvSpPr>
            <p:spPr>
              <a:xfrm>
                <a:off x="3004418"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57"/>
              <p:cNvSpPr/>
              <p:nvPr/>
            </p:nvSpPr>
            <p:spPr>
              <a:xfrm>
                <a:off x="3093206"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57"/>
              <p:cNvSpPr/>
              <p:nvPr/>
            </p:nvSpPr>
            <p:spPr>
              <a:xfrm>
                <a:off x="3181993"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57"/>
              <p:cNvSpPr/>
              <p:nvPr/>
            </p:nvSpPr>
            <p:spPr>
              <a:xfrm>
                <a:off x="3270781"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57"/>
              <p:cNvSpPr/>
              <p:nvPr/>
            </p:nvSpPr>
            <p:spPr>
              <a:xfrm>
                <a:off x="3359569"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57"/>
              <p:cNvSpPr/>
              <p:nvPr/>
            </p:nvSpPr>
            <p:spPr>
              <a:xfrm>
                <a:off x="344835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57"/>
              <p:cNvSpPr/>
              <p:nvPr/>
            </p:nvSpPr>
            <p:spPr>
              <a:xfrm>
                <a:off x="3537144"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57"/>
              <p:cNvSpPr/>
              <p:nvPr/>
            </p:nvSpPr>
            <p:spPr>
              <a:xfrm>
                <a:off x="3625932"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57"/>
              <p:cNvSpPr/>
              <p:nvPr/>
            </p:nvSpPr>
            <p:spPr>
              <a:xfrm>
                <a:off x="371472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57"/>
              <p:cNvSpPr/>
              <p:nvPr/>
            </p:nvSpPr>
            <p:spPr>
              <a:xfrm>
                <a:off x="3803508"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57"/>
              <p:cNvSpPr/>
              <p:nvPr/>
            </p:nvSpPr>
            <p:spPr>
              <a:xfrm>
                <a:off x="2027752"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57"/>
              <p:cNvSpPr/>
              <p:nvPr/>
            </p:nvSpPr>
            <p:spPr>
              <a:xfrm>
                <a:off x="211654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57"/>
              <p:cNvSpPr/>
              <p:nvPr/>
            </p:nvSpPr>
            <p:spPr>
              <a:xfrm>
                <a:off x="2205328"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57"/>
              <p:cNvSpPr/>
              <p:nvPr/>
            </p:nvSpPr>
            <p:spPr>
              <a:xfrm>
                <a:off x="2294116"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57"/>
              <p:cNvSpPr/>
              <p:nvPr/>
            </p:nvSpPr>
            <p:spPr>
              <a:xfrm>
                <a:off x="2382904"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57"/>
              <p:cNvSpPr/>
              <p:nvPr/>
            </p:nvSpPr>
            <p:spPr>
              <a:xfrm>
                <a:off x="2471691"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57"/>
              <p:cNvSpPr/>
              <p:nvPr/>
            </p:nvSpPr>
            <p:spPr>
              <a:xfrm>
                <a:off x="2560479"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57"/>
              <p:cNvSpPr/>
              <p:nvPr/>
            </p:nvSpPr>
            <p:spPr>
              <a:xfrm>
                <a:off x="264926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57"/>
              <p:cNvSpPr/>
              <p:nvPr/>
            </p:nvSpPr>
            <p:spPr>
              <a:xfrm>
                <a:off x="2738055"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57"/>
              <p:cNvSpPr/>
              <p:nvPr/>
            </p:nvSpPr>
            <p:spPr>
              <a:xfrm>
                <a:off x="2826842"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57"/>
              <p:cNvSpPr/>
              <p:nvPr/>
            </p:nvSpPr>
            <p:spPr>
              <a:xfrm>
                <a:off x="291563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57"/>
              <p:cNvSpPr/>
              <p:nvPr/>
            </p:nvSpPr>
            <p:spPr>
              <a:xfrm>
                <a:off x="3004418"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57"/>
              <p:cNvSpPr/>
              <p:nvPr/>
            </p:nvSpPr>
            <p:spPr>
              <a:xfrm>
                <a:off x="3093206"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57"/>
              <p:cNvSpPr/>
              <p:nvPr/>
            </p:nvSpPr>
            <p:spPr>
              <a:xfrm>
                <a:off x="3181993"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57"/>
              <p:cNvSpPr/>
              <p:nvPr/>
            </p:nvSpPr>
            <p:spPr>
              <a:xfrm>
                <a:off x="3270781"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57"/>
              <p:cNvSpPr/>
              <p:nvPr/>
            </p:nvSpPr>
            <p:spPr>
              <a:xfrm>
                <a:off x="3359569"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57"/>
              <p:cNvSpPr/>
              <p:nvPr/>
            </p:nvSpPr>
            <p:spPr>
              <a:xfrm>
                <a:off x="344835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57"/>
              <p:cNvSpPr/>
              <p:nvPr/>
            </p:nvSpPr>
            <p:spPr>
              <a:xfrm>
                <a:off x="3537144"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57"/>
              <p:cNvSpPr/>
              <p:nvPr/>
            </p:nvSpPr>
            <p:spPr>
              <a:xfrm>
                <a:off x="3625932"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57"/>
              <p:cNvSpPr/>
              <p:nvPr/>
            </p:nvSpPr>
            <p:spPr>
              <a:xfrm>
                <a:off x="371472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57"/>
              <p:cNvSpPr/>
              <p:nvPr/>
            </p:nvSpPr>
            <p:spPr>
              <a:xfrm>
                <a:off x="3803508"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57"/>
              <p:cNvSpPr/>
              <p:nvPr/>
            </p:nvSpPr>
            <p:spPr>
              <a:xfrm>
                <a:off x="3895796"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57"/>
              <p:cNvSpPr/>
              <p:nvPr/>
            </p:nvSpPr>
            <p:spPr>
              <a:xfrm>
                <a:off x="3895796"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57"/>
              <p:cNvSpPr/>
              <p:nvPr/>
            </p:nvSpPr>
            <p:spPr>
              <a:xfrm>
                <a:off x="3895796"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57"/>
              <p:cNvSpPr/>
              <p:nvPr/>
            </p:nvSpPr>
            <p:spPr>
              <a:xfrm>
                <a:off x="3895796"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57"/>
              <p:cNvSpPr/>
              <p:nvPr/>
            </p:nvSpPr>
            <p:spPr>
              <a:xfrm>
                <a:off x="3895796"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57"/>
              <p:cNvSpPr/>
              <p:nvPr/>
            </p:nvSpPr>
            <p:spPr>
              <a:xfrm>
                <a:off x="3895796"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57"/>
              <p:cNvSpPr/>
              <p:nvPr/>
            </p:nvSpPr>
            <p:spPr>
              <a:xfrm>
                <a:off x="3895796"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57"/>
              <p:cNvSpPr/>
              <p:nvPr/>
            </p:nvSpPr>
            <p:spPr>
              <a:xfrm>
                <a:off x="3895796"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57"/>
              <p:cNvSpPr/>
              <p:nvPr/>
            </p:nvSpPr>
            <p:spPr>
              <a:xfrm>
                <a:off x="3895796"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57"/>
              <p:cNvSpPr/>
              <p:nvPr/>
            </p:nvSpPr>
            <p:spPr>
              <a:xfrm>
                <a:off x="3895796"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57"/>
              <p:cNvSpPr/>
              <p:nvPr/>
            </p:nvSpPr>
            <p:spPr>
              <a:xfrm>
                <a:off x="3895796"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57"/>
              <p:cNvSpPr/>
              <p:nvPr/>
            </p:nvSpPr>
            <p:spPr>
              <a:xfrm>
                <a:off x="3895796"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57"/>
              <p:cNvSpPr/>
              <p:nvPr/>
            </p:nvSpPr>
            <p:spPr>
              <a:xfrm>
                <a:off x="3895796"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57"/>
              <p:cNvSpPr/>
              <p:nvPr/>
            </p:nvSpPr>
            <p:spPr>
              <a:xfrm>
                <a:off x="3895796"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57"/>
              <p:cNvSpPr/>
              <p:nvPr/>
            </p:nvSpPr>
            <p:spPr>
              <a:xfrm>
                <a:off x="3895796"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57"/>
              <p:cNvSpPr/>
              <p:nvPr/>
            </p:nvSpPr>
            <p:spPr>
              <a:xfrm>
                <a:off x="1938965"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57"/>
              <p:cNvSpPr/>
              <p:nvPr/>
            </p:nvSpPr>
            <p:spPr>
              <a:xfrm>
                <a:off x="1938965"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57"/>
              <p:cNvSpPr/>
              <p:nvPr/>
            </p:nvSpPr>
            <p:spPr>
              <a:xfrm>
                <a:off x="1938965"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57"/>
              <p:cNvSpPr/>
              <p:nvPr/>
            </p:nvSpPr>
            <p:spPr>
              <a:xfrm>
                <a:off x="1938965"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57"/>
              <p:cNvSpPr/>
              <p:nvPr/>
            </p:nvSpPr>
            <p:spPr>
              <a:xfrm>
                <a:off x="1938965"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57"/>
              <p:cNvSpPr/>
              <p:nvPr/>
            </p:nvSpPr>
            <p:spPr>
              <a:xfrm>
                <a:off x="1938965"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57"/>
              <p:cNvSpPr/>
              <p:nvPr/>
            </p:nvSpPr>
            <p:spPr>
              <a:xfrm>
                <a:off x="1938965"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57"/>
              <p:cNvSpPr/>
              <p:nvPr/>
            </p:nvSpPr>
            <p:spPr>
              <a:xfrm>
                <a:off x="1938965"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57"/>
              <p:cNvSpPr/>
              <p:nvPr/>
            </p:nvSpPr>
            <p:spPr>
              <a:xfrm>
                <a:off x="1938965"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57"/>
              <p:cNvSpPr/>
              <p:nvPr/>
            </p:nvSpPr>
            <p:spPr>
              <a:xfrm>
                <a:off x="1938965"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57"/>
              <p:cNvSpPr/>
              <p:nvPr/>
            </p:nvSpPr>
            <p:spPr>
              <a:xfrm>
                <a:off x="1938965"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57"/>
              <p:cNvSpPr/>
              <p:nvPr/>
            </p:nvSpPr>
            <p:spPr>
              <a:xfrm>
                <a:off x="1938965"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57"/>
              <p:cNvSpPr/>
              <p:nvPr/>
            </p:nvSpPr>
            <p:spPr>
              <a:xfrm>
                <a:off x="1938965"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57"/>
              <p:cNvSpPr/>
              <p:nvPr/>
            </p:nvSpPr>
            <p:spPr>
              <a:xfrm>
                <a:off x="1938965"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57"/>
              <p:cNvSpPr/>
              <p:nvPr/>
            </p:nvSpPr>
            <p:spPr>
              <a:xfrm>
                <a:off x="1938965"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57"/>
              <p:cNvSpPr/>
              <p:nvPr/>
            </p:nvSpPr>
            <p:spPr>
              <a:xfrm>
                <a:off x="185017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57"/>
              <p:cNvSpPr/>
              <p:nvPr/>
            </p:nvSpPr>
            <p:spPr>
              <a:xfrm>
                <a:off x="185017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57"/>
              <p:cNvSpPr/>
              <p:nvPr/>
            </p:nvSpPr>
            <p:spPr>
              <a:xfrm>
                <a:off x="185017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57"/>
              <p:cNvSpPr/>
              <p:nvPr/>
            </p:nvSpPr>
            <p:spPr>
              <a:xfrm>
                <a:off x="185017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57"/>
              <p:cNvSpPr/>
              <p:nvPr/>
            </p:nvSpPr>
            <p:spPr>
              <a:xfrm>
                <a:off x="185017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57"/>
              <p:cNvSpPr/>
              <p:nvPr/>
            </p:nvSpPr>
            <p:spPr>
              <a:xfrm>
                <a:off x="185017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57"/>
              <p:cNvSpPr/>
              <p:nvPr/>
            </p:nvSpPr>
            <p:spPr>
              <a:xfrm>
                <a:off x="185017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57"/>
              <p:cNvSpPr/>
              <p:nvPr/>
            </p:nvSpPr>
            <p:spPr>
              <a:xfrm>
                <a:off x="185017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57"/>
              <p:cNvSpPr/>
              <p:nvPr/>
            </p:nvSpPr>
            <p:spPr>
              <a:xfrm>
                <a:off x="185017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57"/>
              <p:cNvSpPr/>
              <p:nvPr/>
            </p:nvSpPr>
            <p:spPr>
              <a:xfrm>
                <a:off x="185017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57"/>
              <p:cNvSpPr/>
              <p:nvPr/>
            </p:nvSpPr>
            <p:spPr>
              <a:xfrm>
                <a:off x="185017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57"/>
              <p:cNvSpPr/>
              <p:nvPr/>
            </p:nvSpPr>
            <p:spPr>
              <a:xfrm>
                <a:off x="185017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57"/>
              <p:cNvSpPr/>
              <p:nvPr/>
            </p:nvSpPr>
            <p:spPr>
              <a:xfrm>
                <a:off x="185017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57"/>
              <p:cNvSpPr/>
              <p:nvPr/>
            </p:nvSpPr>
            <p:spPr>
              <a:xfrm>
                <a:off x="185017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57"/>
              <p:cNvSpPr/>
              <p:nvPr/>
            </p:nvSpPr>
            <p:spPr>
              <a:xfrm>
                <a:off x="185017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57"/>
              <p:cNvSpPr/>
              <p:nvPr/>
            </p:nvSpPr>
            <p:spPr>
              <a:xfrm>
                <a:off x="1761389"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57"/>
              <p:cNvSpPr/>
              <p:nvPr/>
            </p:nvSpPr>
            <p:spPr>
              <a:xfrm>
                <a:off x="1761389"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57"/>
              <p:cNvSpPr/>
              <p:nvPr/>
            </p:nvSpPr>
            <p:spPr>
              <a:xfrm>
                <a:off x="1761389"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57"/>
              <p:cNvSpPr/>
              <p:nvPr/>
            </p:nvSpPr>
            <p:spPr>
              <a:xfrm>
                <a:off x="1761389"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57"/>
              <p:cNvSpPr/>
              <p:nvPr/>
            </p:nvSpPr>
            <p:spPr>
              <a:xfrm>
                <a:off x="1761389"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57"/>
              <p:cNvSpPr/>
              <p:nvPr/>
            </p:nvSpPr>
            <p:spPr>
              <a:xfrm>
                <a:off x="1761389"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57"/>
              <p:cNvSpPr/>
              <p:nvPr/>
            </p:nvSpPr>
            <p:spPr>
              <a:xfrm>
                <a:off x="1761389"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57"/>
              <p:cNvSpPr/>
              <p:nvPr/>
            </p:nvSpPr>
            <p:spPr>
              <a:xfrm>
                <a:off x="1761389"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57"/>
              <p:cNvSpPr/>
              <p:nvPr/>
            </p:nvSpPr>
            <p:spPr>
              <a:xfrm>
                <a:off x="1761389"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57"/>
              <p:cNvSpPr/>
              <p:nvPr/>
            </p:nvSpPr>
            <p:spPr>
              <a:xfrm>
                <a:off x="1761389"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57"/>
              <p:cNvSpPr/>
              <p:nvPr/>
            </p:nvSpPr>
            <p:spPr>
              <a:xfrm>
                <a:off x="1761389"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57"/>
              <p:cNvSpPr/>
              <p:nvPr/>
            </p:nvSpPr>
            <p:spPr>
              <a:xfrm>
                <a:off x="1761389"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57"/>
              <p:cNvSpPr/>
              <p:nvPr/>
            </p:nvSpPr>
            <p:spPr>
              <a:xfrm>
                <a:off x="1761389"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57"/>
              <p:cNvSpPr/>
              <p:nvPr/>
            </p:nvSpPr>
            <p:spPr>
              <a:xfrm>
                <a:off x="1761389"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57"/>
              <p:cNvSpPr/>
              <p:nvPr/>
            </p:nvSpPr>
            <p:spPr>
              <a:xfrm>
                <a:off x="1761389"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57"/>
              <p:cNvSpPr/>
              <p:nvPr/>
            </p:nvSpPr>
            <p:spPr>
              <a:xfrm>
                <a:off x="87352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57"/>
              <p:cNvSpPr/>
              <p:nvPr/>
            </p:nvSpPr>
            <p:spPr>
              <a:xfrm>
                <a:off x="962315"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57"/>
              <p:cNvSpPr/>
              <p:nvPr/>
            </p:nvSpPr>
            <p:spPr>
              <a:xfrm>
                <a:off x="1051103"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57"/>
              <p:cNvSpPr/>
              <p:nvPr/>
            </p:nvSpPr>
            <p:spPr>
              <a:xfrm>
                <a:off x="1139891"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57"/>
              <p:cNvSpPr/>
              <p:nvPr/>
            </p:nvSpPr>
            <p:spPr>
              <a:xfrm>
                <a:off x="1228679"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57"/>
              <p:cNvSpPr/>
              <p:nvPr/>
            </p:nvSpPr>
            <p:spPr>
              <a:xfrm>
                <a:off x="1317466"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57"/>
              <p:cNvSpPr/>
              <p:nvPr/>
            </p:nvSpPr>
            <p:spPr>
              <a:xfrm>
                <a:off x="87352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57"/>
              <p:cNvSpPr/>
              <p:nvPr/>
            </p:nvSpPr>
            <p:spPr>
              <a:xfrm>
                <a:off x="962315"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57"/>
              <p:cNvSpPr/>
              <p:nvPr/>
            </p:nvSpPr>
            <p:spPr>
              <a:xfrm>
                <a:off x="1051103"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57"/>
              <p:cNvSpPr/>
              <p:nvPr/>
            </p:nvSpPr>
            <p:spPr>
              <a:xfrm>
                <a:off x="1139891"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57"/>
              <p:cNvSpPr/>
              <p:nvPr/>
            </p:nvSpPr>
            <p:spPr>
              <a:xfrm>
                <a:off x="1228679"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57"/>
              <p:cNvSpPr/>
              <p:nvPr/>
            </p:nvSpPr>
            <p:spPr>
              <a:xfrm>
                <a:off x="1317466"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57"/>
              <p:cNvSpPr/>
              <p:nvPr/>
            </p:nvSpPr>
            <p:spPr>
              <a:xfrm>
                <a:off x="87352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57"/>
              <p:cNvSpPr/>
              <p:nvPr/>
            </p:nvSpPr>
            <p:spPr>
              <a:xfrm>
                <a:off x="962315"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57"/>
              <p:cNvSpPr/>
              <p:nvPr/>
            </p:nvSpPr>
            <p:spPr>
              <a:xfrm>
                <a:off x="1051103"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57"/>
              <p:cNvSpPr/>
              <p:nvPr/>
            </p:nvSpPr>
            <p:spPr>
              <a:xfrm>
                <a:off x="1139891"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57"/>
              <p:cNvSpPr/>
              <p:nvPr/>
            </p:nvSpPr>
            <p:spPr>
              <a:xfrm>
                <a:off x="1228679"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57"/>
              <p:cNvSpPr/>
              <p:nvPr/>
            </p:nvSpPr>
            <p:spPr>
              <a:xfrm>
                <a:off x="1317466"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57"/>
              <p:cNvSpPr/>
              <p:nvPr/>
            </p:nvSpPr>
            <p:spPr>
              <a:xfrm>
                <a:off x="87352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57"/>
              <p:cNvSpPr/>
              <p:nvPr/>
            </p:nvSpPr>
            <p:spPr>
              <a:xfrm>
                <a:off x="962315"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57"/>
              <p:cNvSpPr/>
              <p:nvPr/>
            </p:nvSpPr>
            <p:spPr>
              <a:xfrm>
                <a:off x="1051103"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57"/>
              <p:cNvSpPr/>
              <p:nvPr/>
            </p:nvSpPr>
            <p:spPr>
              <a:xfrm>
                <a:off x="1139891"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57"/>
              <p:cNvSpPr/>
              <p:nvPr/>
            </p:nvSpPr>
            <p:spPr>
              <a:xfrm>
                <a:off x="1228679"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57"/>
              <p:cNvSpPr/>
              <p:nvPr/>
            </p:nvSpPr>
            <p:spPr>
              <a:xfrm>
                <a:off x="1317466"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57"/>
              <p:cNvSpPr/>
              <p:nvPr/>
            </p:nvSpPr>
            <p:spPr>
              <a:xfrm>
                <a:off x="87352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57"/>
              <p:cNvSpPr/>
              <p:nvPr/>
            </p:nvSpPr>
            <p:spPr>
              <a:xfrm>
                <a:off x="962315"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57"/>
              <p:cNvSpPr/>
              <p:nvPr/>
            </p:nvSpPr>
            <p:spPr>
              <a:xfrm>
                <a:off x="1051103"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57"/>
              <p:cNvSpPr/>
              <p:nvPr/>
            </p:nvSpPr>
            <p:spPr>
              <a:xfrm>
                <a:off x="1139891"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57"/>
              <p:cNvSpPr/>
              <p:nvPr/>
            </p:nvSpPr>
            <p:spPr>
              <a:xfrm>
                <a:off x="1228679"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57"/>
              <p:cNvSpPr/>
              <p:nvPr/>
            </p:nvSpPr>
            <p:spPr>
              <a:xfrm>
                <a:off x="1317466"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57"/>
              <p:cNvSpPr/>
              <p:nvPr/>
            </p:nvSpPr>
            <p:spPr>
              <a:xfrm>
                <a:off x="87352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57"/>
              <p:cNvSpPr/>
              <p:nvPr/>
            </p:nvSpPr>
            <p:spPr>
              <a:xfrm>
                <a:off x="962315"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57"/>
              <p:cNvSpPr/>
              <p:nvPr/>
            </p:nvSpPr>
            <p:spPr>
              <a:xfrm>
                <a:off x="1051103"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57"/>
              <p:cNvSpPr/>
              <p:nvPr/>
            </p:nvSpPr>
            <p:spPr>
              <a:xfrm>
                <a:off x="1139891"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57"/>
              <p:cNvSpPr/>
              <p:nvPr/>
            </p:nvSpPr>
            <p:spPr>
              <a:xfrm>
                <a:off x="1228679"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57"/>
              <p:cNvSpPr/>
              <p:nvPr/>
            </p:nvSpPr>
            <p:spPr>
              <a:xfrm>
                <a:off x="1317466"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57"/>
              <p:cNvSpPr/>
              <p:nvPr/>
            </p:nvSpPr>
            <p:spPr>
              <a:xfrm>
                <a:off x="87352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57"/>
              <p:cNvSpPr/>
              <p:nvPr/>
            </p:nvSpPr>
            <p:spPr>
              <a:xfrm>
                <a:off x="962315"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57"/>
              <p:cNvSpPr/>
              <p:nvPr/>
            </p:nvSpPr>
            <p:spPr>
              <a:xfrm>
                <a:off x="1051103"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57"/>
              <p:cNvSpPr/>
              <p:nvPr/>
            </p:nvSpPr>
            <p:spPr>
              <a:xfrm>
                <a:off x="1139891"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57"/>
              <p:cNvSpPr/>
              <p:nvPr/>
            </p:nvSpPr>
            <p:spPr>
              <a:xfrm>
                <a:off x="1228679"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57"/>
              <p:cNvSpPr/>
              <p:nvPr/>
            </p:nvSpPr>
            <p:spPr>
              <a:xfrm>
                <a:off x="1317466"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57"/>
              <p:cNvSpPr/>
              <p:nvPr/>
            </p:nvSpPr>
            <p:spPr>
              <a:xfrm>
                <a:off x="87352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57"/>
              <p:cNvSpPr/>
              <p:nvPr/>
            </p:nvSpPr>
            <p:spPr>
              <a:xfrm>
                <a:off x="962315"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57"/>
              <p:cNvSpPr/>
              <p:nvPr/>
            </p:nvSpPr>
            <p:spPr>
              <a:xfrm>
                <a:off x="1051103"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57"/>
              <p:cNvSpPr/>
              <p:nvPr/>
            </p:nvSpPr>
            <p:spPr>
              <a:xfrm>
                <a:off x="1139891"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57"/>
              <p:cNvSpPr/>
              <p:nvPr/>
            </p:nvSpPr>
            <p:spPr>
              <a:xfrm>
                <a:off x="1228679"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57"/>
              <p:cNvSpPr/>
              <p:nvPr/>
            </p:nvSpPr>
            <p:spPr>
              <a:xfrm>
                <a:off x="1317466"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57"/>
              <p:cNvSpPr/>
              <p:nvPr/>
            </p:nvSpPr>
            <p:spPr>
              <a:xfrm>
                <a:off x="87352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57"/>
              <p:cNvSpPr/>
              <p:nvPr/>
            </p:nvSpPr>
            <p:spPr>
              <a:xfrm>
                <a:off x="962315"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57"/>
              <p:cNvSpPr/>
              <p:nvPr/>
            </p:nvSpPr>
            <p:spPr>
              <a:xfrm>
                <a:off x="1051103"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57"/>
              <p:cNvSpPr/>
              <p:nvPr/>
            </p:nvSpPr>
            <p:spPr>
              <a:xfrm>
                <a:off x="1139891"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57"/>
              <p:cNvSpPr/>
              <p:nvPr/>
            </p:nvSpPr>
            <p:spPr>
              <a:xfrm>
                <a:off x="1228679"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57"/>
              <p:cNvSpPr/>
              <p:nvPr/>
            </p:nvSpPr>
            <p:spPr>
              <a:xfrm>
                <a:off x="1317466"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57"/>
              <p:cNvSpPr/>
              <p:nvPr/>
            </p:nvSpPr>
            <p:spPr>
              <a:xfrm>
                <a:off x="87352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57"/>
              <p:cNvSpPr/>
              <p:nvPr/>
            </p:nvSpPr>
            <p:spPr>
              <a:xfrm>
                <a:off x="962315"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57"/>
              <p:cNvSpPr/>
              <p:nvPr/>
            </p:nvSpPr>
            <p:spPr>
              <a:xfrm>
                <a:off x="1051103"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57"/>
              <p:cNvSpPr/>
              <p:nvPr/>
            </p:nvSpPr>
            <p:spPr>
              <a:xfrm>
                <a:off x="1139891"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57"/>
              <p:cNvSpPr/>
              <p:nvPr/>
            </p:nvSpPr>
            <p:spPr>
              <a:xfrm>
                <a:off x="1228679"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57"/>
              <p:cNvSpPr/>
              <p:nvPr/>
            </p:nvSpPr>
            <p:spPr>
              <a:xfrm>
                <a:off x="1317466"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57"/>
              <p:cNvSpPr/>
              <p:nvPr/>
            </p:nvSpPr>
            <p:spPr>
              <a:xfrm>
                <a:off x="87352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57"/>
              <p:cNvSpPr/>
              <p:nvPr/>
            </p:nvSpPr>
            <p:spPr>
              <a:xfrm>
                <a:off x="962315"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57"/>
              <p:cNvSpPr/>
              <p:nvPr/>
            </p:nvSpPr>
            <p:spPr>
              <a:xfrm>
                <a:off x="1051103"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57"/>
              <p:cNvSpPr/>
              <p:nvPr/>
            </p:nvSpPr>
            <p:spPr>
              <a:xfrm>
                <a:off x="1139891"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57"/>
              <p:cNvSpPr/>
              <p:nvPr/>
            </p:nvSpPr>
            <p:spPr>
              <a:xfrm>
                <a:off x="1228679"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57"/>
              <p:cNvSpPr/>
              <p:nvPr/>
            </p:nvSpPr>
            <p:spPr>
              <a:xfrm>
                <a:off x="1317466"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57"/>
              <p:cNvSpPr/>
              <p:nvPr/>
            </p:nvSpPr>
            <p:spPr>
              <a:xfrm>
                <a:off x="87352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57"/>
              <p:cNvSpPr/>
              <p:nvPr/>
            </p:nvSpPr>
            <p:spPr>
              <a:xfrm>
                <a:off x="962315"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57"/>
              <p:cNvSpPr/>
              <p:nvPr/>
            </p:nvSpPr>
            <p:spPr>
              <a:xfrm>
                <a:off x="1051103"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57"/>
              <p:cNvSpPr/>
              <p:nvPr/>
            </p:nvSpPr>
            <p:spPr>
              <a:xfrm>
                <a:off x="1139891"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57"/>
              <p:cNvSpPr/>
              <p:nvPr/>
            </p:nvSpPr>
            <p:spPr>
              <a:xfrm>
                <a:off x="1228679"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57"/>
              <p:cNvSpPr/>
              <p:nvPr/>
            </p:nvSpPr>
            <p:spPr>
              <a:xfrm>
                <a:off x="1317466"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57"/>
              <p:cNvSpPr/>
              <p:nvPr/>
            </p:nvSpPr>
            <p:spPr>
              <a:xfrm>
                <a:off x="87352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57"/>
              <p:cNvSpPr/>
              <p:nvPr/>
            </p:nvSpPr>
            <p:spPr>
              <a:xfrm>
                <a:off x="962315"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57"/>
              <p:cNvSpPr/>
              <p:nvPr/>
            </p:nvSpPr>
            <p:spPr>
              <a:xfrm>
                <a:off x="1051103"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57"/>
              <p:cNvSpPr/>
              <p:nvPr/>
            </p:nvSpPr>
            <p:spPr>
              <a:xfrm>
                <a:off x="1139891"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57"/>
              <p:cNvSpPr/>
              <p:nvPr/>
            </p:nvSpPr>
            <p:spPr>
              <a:xfrm>
                <a:off x="1228679"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57"/>
              <p:cNvSpPr/>
              <p:nvPr/>
            </p:nvSpPr>
            <p:spPr>
              <a:xfrm>
                <a:off x="1317466"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57"/>
              <p:cNvSpPr/>
              <p:nvPr/>
            </p:nvSpPr>
            <p:spPr>
              <a:xfrm>
                <a:off x="1406254"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57"/>
              <p:cNvSpPr/>
              <p:nvPr/>
            </p:nvSpPr>
            <p:spPr>
              <a:xfrm>
                <a:off x="1406254"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57"/>
              <p:cNvSpPr/>
              <p:nvPr/>
            </p:nvSpPr>
            <p:spPr>
              <a:xfrm>
                <a:off x="1406254"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57"/>
              <p:cNvSpPr/>
              <p:nvPr/>
            </p:nvSpPr>
            <p:spPr>
              <a:xfrm>
                <a:off x="1406254"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57"/>
              <p:cNvSpPr/>
              <p:nvPr/>
            </p:nvSpPr>
            <p:spPr>
              <a:xfrm>
                <a:off x="1406254"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57"/>
              <p:cNvSpPr/>
              <p:nvPr/>
            </p:nvSpPr>
            <p:spPr>
              <a:xfrm>
                <a:off x="1406254"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57"/>
              <p:cNvSpPr/>
              <p:nvPr/>
            </p:nvSpPr>
            <p:spPr>
              <a:xfrm>
                <a:off x="1406254"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57"/>
              <p:cNvSpPr/>
              <p:nvPr/>
            </p:nvSpPr>
            <p:spPr>
              <a:xfrm>
                <a:off x="1406254"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57"/>
              <p:cNvSpPr/>
              <p:nvPr/>
            </p:nvSpPr>
            <p:spPr>
              <a:xfrm>
                <a:off x="1406254"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57"/>
              <p:cNvSpPr/>
              <p:nvPr/>
            </p:nvSpPr>
            <p:spPr>
              <a:xfrm>
                <a:off x="1406254"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57"/>
              <p:cNvSpPr/>
              <p:nvPr/>
            </p:nvSpPr>
            <p:spPr>
              <a:xfrm>
                <a:off x="1406254"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57"/>
              <p:cNvSpPr/>
              <p:nvPr/>
            </p:nvSpPr>
            <p:spPr>
              <a:xfrm>
                <a:off x="1406254"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57"/>
              <p:cNvSpPr/>
              <p:nvPr/>
            </p:nvSpPr>
            <p:spPr>
              <a:xfrm>
                <a:off x="1406254"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57"/>
              <p:cNvSpPr/>
              <p:nvPr/>
            </p:nvSpPr>
            <p:spPr>
              <a:xfrm>
                <a:off x="1495042"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57"/>
              <p:cNvSpPr/>
              <p:nvPr/>
            </p:nvSpPr>
            <p:spPr>
              <a:xfrm>
                <a:off x="1495042"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57"/>
              <p:cNvSpPr/>
              <p:nvPr/>
            </p:nvSpPr>
            <p:spPr>
              <a:xfrm>
                <a:off x="1495042"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57"/>
              <p:cNvSpPr/>
              <p:nvPr/>
            </p:nvSpPr>
            <p:spPr>
              <a:xfrm>
                <a:off x="1495042"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57"/>
              <p:cNvSpPr/>
              <p:nvPr/>
            </p:nvSpPr>
            <p:spPr>
              <a:xfrm>
                <a:off x="1495042"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57"/>
              <p:cNvSpPr/>
              <p:nvPr/>
            </p:nvSpPr>
            <p:spPr>
              <a:xfrm>
                <a:off x="1495042"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57"/>
              <p:cNvSpPr/>
              <p:nvPr/>
            </p:nvSpPr>
            <p:spPr>
              <a:xfrm>
                <a:off x="1495042"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57"/>
              <p:cNvSpPr/>
              <p:nvPr/>
            </p:nvSpPr>
            <p:spPr>
              <a:xfrm>
                <a:off x="1495042"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57"/>
              <p:cNvSpPr/>
              <p:nvPr/>
            </p:nvSpPr>
            <p:spPr>
              <a:xfrm>
                <a:off x="1495042"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57"/>
              <p:cNvSpPr/>
              <p:nvPr/>
            </p:nvSpPr>
            <p:spPr>
              <a:xfrm>
                <a:off x="1495042"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57"/>
              <p:cNvSpPr/>
              <p:nvPr/>
            </p:nvSpPr>
            <p:spPr>
              <a:xfrm>
                <a:off x="1495042"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57"/>
              <p:cNvSpPr/>
              <p:nvPr/>
            </p:nvSpPr>
            <p:spPr>
              <a:xfrm>
                <a:off x="1495042"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57"/>
              <p:cNvSpPr/>
              <p:nvPr/>
            </p:nvSpPr>
            <p:spPr>
              <a:xfrm>
                <a:off x="1495042"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57"/>
              <p:cNvSpPr/>
              <p:nvPr/>
            </p:nvSpPr>
            <p:spPr>
              <a:xfrm>
                <a:off x="158383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57"/>
              <p:cNvSpPr/>
              <p:nvPr/>
            </p:nvSpPr>
            <p:spPr>
              <a:xfrm>
                <a:off x="158383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57"/>
              <p:cNvSpPr/>
              <p:nvPr/>
            </p:nvSpPr>
            <p:spPr>
              <a:xfrm>
                <a:off x="158383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57"/>
              <p:cNvSpPr/>
              <p:nvPr/>
            </p:nvSpPr>
            <p:spPr>
              <a:xfrm>
                <a:off x="158383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57"/>
              <p:cNvSpPr/>
              <p:nvPr/>
            </p:nvSpPr>
            <p:spPr>
              <a:xfrm>
                <a:off x="158383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57"/>
              <p:cNvSpPr/>
              <p:nvPr/>
            </p:nvSpPr>
            <p:spPr>
              <a:xfrm>
                <a:off x="158383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57"/>
              <p:cNvSpPr/>
              <p:nvPr/>
            </p:nvSpPr>
            <p:spPr>
              <a:xfrm>
                <a:off x="158383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57"/>
              <p:cNvSpPr/>
              <p:nvPr/>
            </p:nvSpPr>
            <p:spPr>
              <a:xfrm>
                <a:off x="158383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57"/>
              <p:cNvSpPr/>
              <p:nvPr/>
            </p:nvSpPr>
            <p:spPr>
              <a:xfrm>
                <a:off x="158383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57"/>
              <p:cNvSpPr/>
              <p:nvPr/>
            </p:nvSpPr>
            <p:spPr>
              <a:xfrm>
                <a:off x="158383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57"/>
              <p:cNvSpPr/>
              <p:nvPr/>
            </p:nvSpPr>
            <p:spPr>
              <a:xfrm>
                <a:off x="158383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57"/>
              <p:cNvSpPr/>
              <p:nvPr/>
            </p:nvSpPr>
            <p:spPr>
              <a:xfrm>
                <a:off x="158383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57"/>
              <p:cNvSpPr/>
              <p:nvPr/>
            </p:nvSpPr>
            <p:spPr>
              <a:xfrm>
                <a:off x="158383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57"/>
              <p:cNvSpPr/>
              <p:nvPr/>
            </p:nvSpPr>
            <p:spPr>
              <a:xfrm>
                <a:off x="1672617"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57"/>
              <p:cNvSpPr/>
              <p:nvPr/>
            </p:nvSpPr>
            <p:spPr>
              <a:xfrm>
                <a:off x="1672617"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57"/>
              <p:cNvSpPr/>
              <p:nvPr/>
            </p:nvSpPr>
            <p:spPr>
              <a:xfrm>
                <a:off x="1672617"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57"/>
              <p:cNvSpPr/>
              <p:nvPr/>
            </p:nvSpPr>
            <p:spPr>
              <a:xfrm>
                <a:off x="1672617"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57"/>
              <p:cNvSpPr/>
              <p:nvPr/>
            </p:nvSpPr>
            <p:spPr>
              <a:xfrm>
                <a:off x="1672617"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57"/>
              <p:cNvSpPr/>
              <p:nvPr/>
            </p:nvSpPr>
            <p:spPr>
              <a:xfrm>
                <a:off x="1672617"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57"/>
              <p:cNvSpPr/>
              <p:nvPr/>
            </p:nvSpPr>
            <p:spPr>
              <a:xfrm>
                <a:off x="1672617"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57"/>
              <p:cNvSpPr/>
              <p:nvPr/>
            </p:nvSpPr>
            <p:spPr>
              <a:xfrm>
                <a:off x="1672617"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57"/>
              <p:cNvSpPr/>
              <p:nvPr/>
            </p:nvSpPr>
            <p:spPr>
              <a:xfrm>
                <a:off x="1672617"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57"/>
              <p:cNvSpPr/>
              <p:nvPr/>
            </p:nvSpPr>
            <p:spPr>
              <a:xfrm>
                <a:off x="1672617"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57"/>
              <p:cNvSpPr/>
              <p:nvPr/>
            </p:nvSpPr>
            <p:spPr>
              <a:xfrm>
                <a:off x="1672617"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57"/>
              <p:cNvSpPr/>
              <p:nvPr/>
            </p:nvSpPr>
            <p:spPr>
              <a:xfrm>
                <a:off x="1672617"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57"/>
              <p:cNvSpPr/>
              <p:nvPr/>
            </p:nvSpPr>
            <p:spPr>
              <a:xfrm>
                <a:off x="1672617"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57"/>
              <p:cNvSpPr/>
              <p:nvPr/>
            </p:nvSpPr>
            <p:spPr>
              <a:xfrm>
                <a:off x="87352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57"/>
              <p:cNvSpPr/>
              <p:nvPr/>
            </p:nvSpPr>
            <p:spPr>
              <a:xfrm>
                <a:off x="962315"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57"/>
              <p:cNvSpPr/>
              <p:nvPr/>
            </p:nvSpPr>
            <p:spPr>
              <a:xfrm>
                <a:off x="1051103"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57"/>
              <p:cNvSpPr/>
              <p:nvPr/>
            </p:nvSpPr>
            <p:spPr>
              <a:xfrm>
                <a:off x="1139891"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57"/>
              <p:cNvSpPr/>
              <p:nvPr/>
            </p:nvSpPr>
            <p:spPr>
              <a:xfrm>
                <a:off x="1228679"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57"/>
              <p:cNvSpPr/>
              <p:nvPr/>
            </p:nvSpPr>
            <p:spPr>
              <a:xfrm>
                <a:off x="1317466"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57"/>
              <p:cNvSpPr/>
              <p:nvPr/>
            </p:nvSpPr>
            <p:spPr>
              <a:xfrm>
                <a:off x="1406254"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57"/>
              <p:cNvSpPr/>
              <p:nvPr/>
            </p:nvSpPr>
            <p:spPr>
              <a:xfrm>
                <a:off x="1495042"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57"/>
              <p:cNvSpPr/>
              <p:nvPr/>
            </p:nvSpPr>
            <p:spPr>
              <a:xfrm>
                <a:off x="158383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57"/>
              <p:cNvSpPr/>
              <p:nvPr/>
            </p:nvSpPr>
            <p:spPr>
              <a:xfrm>
                <a:off x="1672617"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57"/>
              <p:cNvSpPr/>
              <p:nvPr/>
            </p:nvSpPr>
            <p:spPr>
              <a:xfrm>
                <a:off x="87352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57"/>
              <p:cNvSpPr/>
              <p:nvPr/>
            </p:nvSpPr>
            <p:spPr>
              <a:xfrm>
                <a:off x="962315"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57"/>
              <p:cNvSpPr/>
              <p:nvPr/>
            </p:nvSpPr>
            <p:spPr>
              <a:xfrm>
                <a:off x="1051103"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57"/>
              <p:cNvSpPr/>
              <p:nvPr/>
            </p:nvSpPr>
            <p:spPr>
              <a:xfrm>
                <a:off x="1139891"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57"/>
              <p:cNvSpPr/>
              <p:nvPr/>
            </p:nvSpPr>
            <p:spPr>
              <a:xfrm>
                <a:off x="1228679"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57"/>
              <p:cNvSpPr/>
              <p:nvPr/>
            </p:nvSpPr>
            <p:spPr>
              <a:xfrm>
                <a:off x="1317466"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57"/>
              <p:cNvSpPr/>
              <p:nvPr/>
            </p:nvSpPr>
            <p:spPr>
              <a:xfrm>
                <a:off x="1406254"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57"/>
              <p:cNvSpPr/>
              <p:nvPr/>
            </p:nvSpPr>
            <p:spPr>
              <a:xfrm>
                <a:off x="1495042"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57"/>
              <p:cNvSpPr/>
              <p:nvPr/>
            </p:nvSpPr>
            <p:spPr>
              <a:xfrm>
                <a:off x="158383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57"/>
              <p:cNvSpPr/>
              <p:nvPr/>
            </p:nvSpPr>
            <p:spPr>
              <a:xfrm>
                <a:off x="1672617"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57"/>
              <p:cNvSpPr/>
              <p:nvPr/>
            </p:nvSpPr>
            <p:spPr>
              <a:xfrm>
                <a:off x="784740" y="163081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57"/>
              <p:cNvSpPr/>
              <p:nvPr/>
            </p:nvSpPr>
            <p:spPr>
              <a:xfrm>
                <a:off x="784740" y="172874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57"/>
              <p:cNvSpPr/>
              <p:nvPr/>
            </p:nvSpPr>
            <p:spPr>
              <a:xfrm>
                <a:off x="784740" y="182668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57"/>
              <p:cNvSpPr/>
              <p:nvPr/>
            </p:nvSpPr>
            <p:spPr>
              <a:xfrm>
                <a:off x="784740" y="192461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57"/>
              <p:cNvSpPr/>
              <p:nvPr/>
            </p:nvSpPr>
            <p:spPr>
              <a:xfrm>
                <a:off x="784740" y="202255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57"/>
              <p:cNvSpPr/>
              <p:nvPr/>
            </p:nvSpPr>
            <p:spPr>
              <a:xfrm>
                <a:off x="784740" y="212048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57"/>
              <p:cNvSpPr/>
              <p:nvPr/>
            </p:nvSpPr>
            <p:spPr>
              <a:xfrm>
                <a:off x="784740" y="2218424"/>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57"/>
              <p:cNvSpPr/>
              <p:nvPr/>
            </p:nvSpPr>
            <p:spPr>
              <a:xfrm>
                <a:off x="784740" y="231635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57"/>
              <p:cNvSpPr/>
              <p:nvPr/>
            </p:nvSpPr>
            <p:spPr>
              <a:xfrm>
                <a:off x="784740" y="241429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57"/>
              <p:cNvSpPr/>
              <p:nvPr/>
            </p:nvSpPr>
            <p:spPr>
              <a:xfrm>
                <a:off x="784740" y="251223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57"/>
              <p:cNvSpPr/>
              <p:nvPr/>
            </p:nvSpPr>
            <p:spPr>
              <a:xfrm>
                <a:off x="784740" y="261016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57"/>
              <p:cNvSpPr/>
              <p:nvPr/>
            </p:nvSpPr>
            <p:spPr>
              <a:xfrm>
                <a:off x="784740" y="270810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57"/>
              <p:cNvSpPr/>
              <p:nvPr/>
            </p:nvSpPr>
            <p:spPr>
              <a:xfrm>
                <a:off x="784740" y="280603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57"/>
              <p:cNvSpPr/>
              <p:nvPr/>
            </p:nvSpPr>
            <p:spPr>
              <a:xfrm>
                <a:off x="784740" y="290397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57"/>
              <p:cNvSpPr/>
              <p:nvPr/>
            </p:nvSpPr>
            <p:spPr>
              <a:xfrm>
                <a:off x="784740" y="300190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57"/>
              <p:cNvSpPr/>
              <p:nvPr/>
            </p:nvSpPr>
            <p:spPr>
              <a:xfrm>
                <a:off x="87352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57"/>
              <p:cNvSpPr/>
              <p:nvPr/>
            </p:nvSpPr>
            <p:spPr>
              <a:xfrm>
                <a:off x="962315"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57"/>
              <p:cNvSpPr/>
              <p:nvPr/>
            </p:nvSpPr>
            <p:spPr>
              <a:xfrm>
                <a:off x="1051103"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57"/>
              <p:cNvSpPr/>
              <p:nvPr/>
            </p:nvSpPr>
            <p:spPr>
              <a:xfrm>
                <a:off x="1139891"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57"/>
              <p:cNvSpPr/>
              <p:nvPr/>
            </p:nvSpPr>
            <p:spPr>
              <a:xfrm>
                <a:off x="1228679"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57"/>
              <p:cNvSpPr/>
              <p:nvPr/>
            </p:nvSpPr>
            <p:spPr>
              <a:xfrm>
                <a:off x="1317466"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57"/>
              <p:cNvSpPr/>
              <p:nvPr/>
            </p:nvSpPr>
            <p:spPr>
              <a:xfrm>
                <a:off x="87352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57"/>
              <p:cNvSpPr/>
              <p:nvPr/>
            </p:nvSpPr>
            <p:spPr>
              <a:xfrm>
                <a:off x="962315"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57"/>
              <p:cNvSpPr/>
              <p:nvPr/>
            </p:nvSpPr>
            <p:spPr>
              <a:xfrm>
                <a:off x="1051103"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57"/>
              <p:cNvSpPr/>
              <p:nvPr/>
            </p:nvSpPr>
            <p:spPr>
              <a:xfrm>
                <a:off x="1139891"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57"/>
              <p:cNvSpPr/>
              <p:nvPr/>
            </p:nvSpPr>
            <p:spPr>
              <a:xfrm>
                <a:off x="1228679"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57"/>
              <p:cNvSpPr/>
              <p:nvPr/>
            </p:nvSpPr>
            <p:spPr>
              <a:xfrm>
                <a:off x="1317466"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57"/>
              <p:cNvSpPr/>
              <p:nvPr/>
            </p:nvSpPr>
            <p:spPr>
              <a:xfrm>
                <a:off x="87352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57"/>
              <p:cNvSpPr/>
              <p:nvPr/>
            </p:nvSpPr>
            <p:spPr>
              <a:xfrm>
                <a:off x="962315"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57"/>
              <p:cNvSpPr/>
              <p:nvPr/>
            </p:nvSpPr>
            <p:spPr>
              <a:xfrm>
                <a:off x="1051103"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57"/>
              <p:cNvSpPr/>
              <p:nvPr/>
            </p:nvSpPr>
            <p:spPr>
              <a:xfrm>
                <a:off x="1139891"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57"/>
              <p:cNvSpPr/>
              <p:nvPr/>
            </p:nvSpPr>
            <p:spPr>
              <a:xfrm>
                <a:off x="1228679"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57"/>
              <p:cNvSpPr/>
              <p:nvPr/>
            </p:nvSpPr>
            <p:spPr>
              <a:xfrm>
                <a:off x="1317466"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57"/>
              <p:cNvSpPr/>
              <p:nvPr/>
            </p:nvSpPr>
            <p:spPr>
              <a:xfrm>
                <a:off x="87352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57"/>
              <p:cNvSpPr/>
              <p:nvPr/>
            </p:nvSpPr>
            <p:spPr>
              <a:xfrm>
                <a:off x="962315"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57"/>
              <p:cNvSpPr/>
              <p:nvPr/>
            </p:nvSpPr>
            <p:spPr>
              <a:xfrm>
                <a:off x="1051103"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57"/>
              <p:cNvSpPr/>
              <p:nvPr/>
            </p:nvSpPr>
            <p:spPr>
              <a:xfrm>
                <a:off x="1139891"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57"/>
              <p:cNvSpPr/>
              <p:nvPr/>
            </p:nvSpPr>
            <p:spPr>
              <a:xfrm>
                <a:off x="1228679"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57"/>
              <p:cNvSpPr/>
              <p:nvPr/>
            </p:nvSpPr>
            <p:spPr>
              <a:xfrm>
                <a:off x="1317466"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57"/>
              <p:cNvSpPr/>
              <p:nvPr/>
            </p:nvSpPr>
            <p:spPr>
              <a:xfrm>
                <a:off x="87352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57"/>
              <p:cNvSpPr/>
              <p:nvPr/>
            </p:nvSpPr>
            <p:spPr>
              <a:xfrm>
                <a:off x="962315"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57"/>
              <p:cNvSpPr/>
              <p:nvPr/>
            </p:nvSpPr>
            <p:spPr>
              <a:xfrm>
                <a:off x="1051103"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57"/>
              <p:cNvSpPr/>
              <p:nvPr/>
            </p:nvSpPr>
            <p:spPr>
              <a:xfrm>
                <a:off x="1139891"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57"/>
              <p:cNvSpPr/>
              <p:nvPr/>
            </p:nvSpPr>
            <p:spPr>
              <a:xfrm>
                <a:off x="1228679"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57"/>
              <p:cNvSpPr/>
              <p:nvPr/>
            </p:nvSpPr>
            <p:spPr>
              <a:xfrm>
                <a:off x="1317466"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57"/>
              <p:cNvSpPr/>
              <p:nvPr/>
            </p:nvSpPr>
            <p:spPr>
              <a:xfrm>
                <a:off x="87352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57"/>
              <p:cNvSpPr/>
              <p:nvPr/>
            </p:nvSpPr>
            <p:spPr>
              <a:xfrm>
                <a:off x="962315"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57"/>
              <p:cNvSpPr/>
              <p:nvPr/>
            </p:nvSpPr>
            <p:spPr>
              <a:xfrm>
                <a:off x="1051103"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57"/>
              <p:cNvSpPr/>
              <p:nvPr/>
            </p:nvSpPr>
            <p:spPr>
              <a:xfrm>
                <a:off x="1139891"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57"/>
              <p:cNvSpPr/>
              <p:nvPr/>
            </p:nvSpPr>
            <p:spPr>
              <a:xfrm>
                <a:off x="1228679"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57"/>
              <p:cNvSpPr/>
              <p:nvPr/>
            </p:nvSpPr>
            <p:spPr>
              <a:xfrm>
                <a:off x="1317466"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57"/>
              <p:cNvSpPr/>
              <p:nvPr/>
            </p:nvSpPr>
            <p:spPr>
              <a:xfrm>
                <a:off x="87352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57"/>
              <p:cNvSpPr/>
              <p:nvPr/>
            </p:nvSpPr>
            <p:spPr>
              <a:xfrm>
                <a:off x="962315"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57"/>
              <p:cNvSpPr/>
              <p:nvPr/>
            </p:nvSpPr>
            <p:spPr>
              <a:xfrm>
                <a:off x="1051103"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57"/>
              <p:cNvSpPr/>
              <p:nvPr/>
            </p:nvSpPr>
            <p:spPr>
              <a:xfrm>
                <a:off x="1139891"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57"/>
              <p:cNvSpPr/>
              <p:nvPr/>
            </p:nvSpPr>
            <p:spPr>
              <a:xfrm>
                <a:off x="1228679"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57"/>
              <p:cNvSpPr/>
              <p:nvPr/>
            </p:nvSpPr>
            <p:spPr>
              <a:xfrm>
                <a:off x="1317466"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57"/>
              <p:cNvSpPr/>
              <p:nvPr/>
            </p:nvSpPr>
            <p:spPr>
              <a:xfrm>
                <a:off x="87352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57"/>
              <p:cNvSpPr/>
              <p:nvPr/>
            </p:nvSpPr>
            <p:spPr>
              <a:xfrm>
                <a:off x="962315"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57"/>
              <p:cNvSpPr/>
              <p:nvPr/>
            </p:nvSpPr>
            <p:spPr>
              <a:xfrm>
                <a:off x="1051103"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57"/>
              <p:cNvSpPr/>
              <p:nvPr/>
            </p:nvSpPr>
            <p:spPr>
              <a:xfrm>
                <a:off x="1139891"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57"/>
              <p:cNvSpPr/>
              <p:nvPr/>
            </p:nvSpPr>
            <p:spPr>
              <a:xfrm>
                <a:off x="1228679"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57"/>
              <p:cNvSpPr/>
              <p:nvPr/>
            </p:nvSpPr>
            <p:spPr>
              <a:xfrm>
                <a:off x="1317466"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57"/>
              <p:cNvSpPr/>
              <p:nvPr/>
            </p:nvSpPr>
            <p:spPr>
              <a:xfrm>
                <a:off x="87352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57"/>
              <p:cNvSpPr/>
              <p:nvPr/>
            </p:nvSpPr>
            <p:spPr>
              <a:xfrm>
                <a:off x="962315"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57"/>
              <p:cNvSpPr/>
              <p:nvPr/>
            </p:nvSpPr>
            <p:spPr>
              <a:xfrm>
                <a:off x="1051103"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57"/>
              <p:cNvSpPr/>
              <p:nvPr/>
            </p:nvSpPr>
            <p:spPr>
              <a:xfrm>
                <a:off x="1139891"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57"/>
              <p:cNvSpPr/>
              <p:nvPr/>
            </p:nvSpPr>
            <p:spPr>
              <a:xfrm>
                <a:off x="1228679"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57"/>
              <p:cNvSpPr/>
              <p:nvPr/>
            </p:nvSpPr>
            <p:spPr>
              <a:xfrm>
                <a:off x="1317466"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57"/>
              <p:cNvSpPr/>
              <p:nvPr/>
            </p:nvSpPr>
            <p:spPr>
              <a:xfrm>
                <a:off x="87352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57"/>
              <p:cNvSpPr/>
              <p:nvPr/>
            </p:nvSpPr>
            <p:spPr>
              <a:xfrm>
                <a:off x="962315"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57"/>
              <p:cNvSpPr/>
              <p:nvPr/>
            </p:nvSpPr>
            <p:spPr>
              <a:xfrm>
                <a:off x="1051103"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57"/>
              <p:cNvSpPr/>
              <p:nvPr/>
            </p:nvSpPr>
            <p:spPr>
              <a:xfrm>
                <a:off x="1139891"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57"/>
              <p:cNvSpPr/>
              <p:nvPr/>
            </p:nvSpPr>
            <p:spPr>
              <a:xfrm>
                <a:off x="1228679"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57"/>
              <p:cNvSpPr/>
              <p:nvPr/>
            </p:nvSpPr>
            <p:spPr>
              <a:xfrm>
                <a:off x="1317466"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57"/>
              <p:cNvSpPr/>
              <p:nvPr/>
            </p:nvSpPr>
            <p:spPr>
              <a:xfrm>
                <a:off x="87352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57"/>
              <p:cNvSpPr/>
              <p:nvPr/>
            </p:nvSpPr>
            <p:spPr>
              <a:xfrm>
                <a:off x="962315"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57"/>
              <p:cNvSpPr/>
              <p:nvPr/>
            </p:nvSpPr>
            <p:spPr>
              <a:xfrm>
                <a:off x="1051103"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57"/>
              <p:cNvSpPr/>
              <p:nvPr/>
            </p:nvSpPr>
            <p:spPr>
              <a:xfrm>
                <a:off x="1139891"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57"/>
              <p:cNvSpPr/>
              <p:nvPr/>
            </p:nvSpPr>
            <p:spPr>
              <a:xfrm>
                <a:off x="1228679"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57"/>
              <p:cNvSpPr/>
              <p:nvPr/>
            </p:nvSpPr>
            <p:spPr>
              <a:xfrm>
                <a:off x="1317466"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57"/>
              <p:cNvSpPr/>
              <p:nvPr/>
            </p:nvSpPr>
            <p:spPr>
              <a:xfrm>
                <a:off x="87352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57"/>
              <p:cNvSpPr/>
              <p:nvPr/>
            </p:nvSpPr>
            <p:spPr>
              <a:xfrm>
                <a:off x="962315"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57"/>
              <p:cNvSpPr/>
              <p:nvPr/>
            </p:nvSpPr>
            <p:spPr>
              <a:xfrm>
                <a:off x="1051103"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57"/>
              <p:cNvSpPr/>
              <p:nvPr/>
            </p:nvSpPr>
            <p:spPr>
              <a:xfrm>
                <a:off x="1139891"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57"/>
              <p:cNvSpPr/>
              <p:nvPr/>
            </p:nvSpPr>
            <p:spPr>
              <a:xfrm>
                <a:off x="1228679"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57"/>
              <p:cNvSpPr/>
              <p:nvPr/>
            </p:nvSpPr>
            <p:spPr>
              <a:xfrm>
                <a:off x="1317466"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57"/>
              <p:cNvSpPr/>
              <p:nvPr/>
            </p:nvSpPr>
            <p:spPr>
              <a:xfrm>
                <a:off x="87352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57"/>
              <p:cNvSpPr/>
              <p:nvPr/>
            </p:nvSpPr>
            <p:spPr>
              <a:xfrm>
                <a:off x="962315"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57"/>
              <p:cNvSpPr/>
              <p:nvPr/>
            </p:nvSpPr>
            <p:spPr>
              <a:xfrm>
                <a:off x="1051103"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57"/>
              <p:cNvSpPr/>
              <p:nvPr/>
            </p:nvSpPr>
            <p:spPr>
              <a:xfrm>
                <a:off x="1139891"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57"/>
              <p:cNvSpPr/>
              <p:nvPr/>
            </p:nvSpPr>
            <p:spPr>
              <a:xfrm>
                <a:off x="1228679"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57"/>
              <p:cNvSpPr/>
              <p:nvPr/>
            </p:nvSpPr>
            <p:spPr>
              <a:xfrm>
                <a:off x="1317466"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57"/>
              <p:cNvSpPr/>
              <p:nvPr/>
            </p:nvSpPr>
            <p:spPr>
              <a:xfrm>
                <a:off x="1406254"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57"/>
              <p:cNvSpPr/>
              <p:nvPr/>
            </p:nvSpPr>
            <p:spPr>
              <a:xfrm>
                <a:off x="1406254"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57"/>
              <p:cNvSpPr/>
              <p:nvPr/>
            </p:nvSpPr>
            <p:spPr>
              <a:xfrm>
                <a:off x="1406254"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57"/>
              <p:cNvSpPr/>
              <p:nvPr/>
            </p:nvSpPr>
            <p:spPr>
              <a:xfrm>
                <a:off x="1406254"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57"/>
              <p:cNvSpPr/>
              <p:nvPr/>
            </p:nvSpPr>
            <p:spPr>
              <a:xfrm>
                <a:off x="1406254"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57"/>
              <p:cNvSpPr/>
              <p:nvPr/>
            </p:nvSpPr>
            <p:spPr>
              <a:xfrm>
                <a:off x="1406254"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57"/>
              <p:cNvSpPr/>
              <p:nvPr/>
            </p:nvSpPr>
            <p:spPr>
              <a:xfrm>
                <a:off x="1406254"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57"/>
              <p:cNvSpPr/>
              <p:nvPr/>
            </p:nvSpPr>
            <p:spPr>
              <a:xfrm>
                <a:off x="1406254"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57"/>
              <p:cNvSpPr/>
              <p:nvPr/>
            </p:nvSpPr>
            <p:spPr>
              <a:xfrm>
                <a:off x="1406254"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57"/>
              <p:cNvSpPr/>
              <p:nvPr/>
            </p:nvSpPr>
            <p:spPr>
              <a:xfrm>
                <a:off x="1406254"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57"/>
              <p:cNvSpPr/>
              <p:nvPr/>
            </p:nvSpPr>
            <p:spPr>
              <a:xfrm>
                <a:off x="1406254"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57"/>
              <p:cNvSpPr/>
              <p:nvPr/>
            </p:nvSpPr>
            <p:spPr>
              <a:xfrm>
                <a:off x="1406254"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57"/>
              <p:cNvSpPr/>
              <p:nvPr/>
            </p:nvSpPr>
            <p:spPr>
              <a:xfrm>
                <a:off x="1406254"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57"/>
              <p:cNvSpPr/>
              <p:nvPr/>
            </p:nvSpPr>
            <p:spPr>
              <a:xfrm>
                <a:off x="1495042"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57"/>
              <p:cNvSpPr/>
              <p:nvPr/>
            </p:nvSpPr>
            <p:spPr>
              <a:xfrm>
                <a:off x="1495042"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57"/>
              <p:cNvSpPr/>
              <p:nvPr/>
            </p:nvSpPr>
            <p:spPr>
              <a:xfrm>
                <a:off x="1495042"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57"/>
              <p:cNvSpPr/>
              <p:nvPr/>
            </p:nvSpPr>
            <p:spPr>
              <a:xfrm>
                <a:off x="1495042"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57"/>
              <p:cNvSpPr/>
              <p:nvPr/>
            </p:nvSpPr>
            <p:spPr>
              <a:xfrm>
                <a:off x="1495042"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57"/>
              <p:cNvSpPr/>
              <p:nvPr/>
            </p:nvSpPr>
            <p:spPr>
              <a:xfrm>
                <a:off x="1495042"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57"/>
              <p:cNvSpPr/>
              <p:nvPr/>
            </p:nvSpPr>
            <p:spPr>
              <a:xfrm>
                <a:off x="1495042"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57"/>
              <p:cNvSpPr/>
              <p:nvPr/>
            </p:nvSpPr>
            <p:spPr>
              <a:xfrm>
                <a:off x="1495042"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57"/>
              <p:cNvSpPr/>
              <p:nvPr/>
            </p:nvSpPr>
            <p:spPr>
              <a:xfrm>
                <a:off x="1495042"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57"/>
              <p:cNvSpPr/>
              <p:nvPr/>
            </p:nvSpPr>
            <p:spPr>
              <a:xfrm>
                <a:off x="1495042"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57"/>
              <p:cNvSpPr/>
              <p:nvPr/>
            </p:nvSpPr>
            <p:spPr>
              <a:xfrm>
                <a:off x="1495042"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57"/>
              <p:cNvSpPr/>
              <p:nvPr/>
            </p:nvSpPr>
            <p:spPr>
              <a:xfrm>
                <a:off x="1495042"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57"/>
              <p:cNvSpPr/>
              <p:nvPr/>
            </p:nvSpPr>
            <p:spPr>
              <a:xfrm>
                <a:off x="1495042"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57"/>
              <p:cNvSpPr/>
              <p:nvPr/>
            </p:nvSpPr>
            <p:spPr>
              <a:xfrm>
                <a:off x="158383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57"/>
              <p:cNvSpPr/>
              <p:nvPr/>
            </p:nvSpPr>
            <p:spPr>
              <a:xfrm>
                <a:off x="158383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57"/>
              <p:cNvSpPr/>
              <p:nvPr/>
            </p:nvSpPr>
            <p:spPr>
              <a:xfrm>
                <a:off x="158383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57"/>
              <p:cNvSpPr/>
              <p:nvPr/>
            </p:nvSpPr>
            <p:spPr>
              <a:xfrm>
                <a:off x="158383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57"/>
              <p:cNvSpPr/>
              <p:nvPr/>
            </p:nvSpPr>
            <p:spPr>
              <a:xfrm>
                <a:off x="158383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57"/>
              <p:cNvSpPr/>
              <p:nvPr/>
            </p:nvSpPr>
            <p:spPr>
              <a:xfrm>
                <a:off x="158383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1" name="Google Shape;4401;p57"/>
              <p:cNvSpPr/>
              <p:nvPr/>
            </p:nvSpPr>
            <p:spPr>
              <a:xfrm>
                <a:off x="158383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2" name="Google Shape;4402;p57"/>
              <p:cNvSpPr/>
              <p:nvPr/>
            </p:nvSpPr>
            <p:spPr>
              <a:xfrm>
                <a:off x="158383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3" name="Google Shape;4403;p57"/>
              <p:cNvSpPr/>
              <p:nvPr/>
            </p:nvSpPr>
            <p:spPr>
              <a:xfrm>
                <a:off x="158383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57"/>
              <p:cNvSpPr/>
              <p:nvPr/>
            </p:nvSpPr>
            <p:spPr>
              <a:xfrm>
                <a:off x="158383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57"/>
              <p:cNvSpPr/>
              <p:nvPr/>
            </p:nvSpPr>
            <p:spPr>
              <a:xfrm>
                <a:off x="158383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57"/>
              <p:cNvSpPr/>
              <p:nvPr/>
            </p:nvSpPr>
            <p:spPr>
              <a:xfrm>
                <a:off x="158383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57"/>
              <p:cNvSpPr/>
              <p:nvPr/>
            </p:nvSpPr>
            <p:spPr>
              <a:xfrm>
                <a:off x="158383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8" name="Google Shape;4408;p57"/>
              <p:cNvSpPr/>
              <p:nvPr/>
            </p:nvSpPr>
            <p:spPr>
              <a:xfrm>
                <a:off x="1672617"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57"/>
              <p:cNvSpPr/>
              <p:nvPr/>
            </p:nvSpPr>
            <p:spPr>
              <a:xfrm>
                <a:off x="1672617"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57"/>
              <p:cNvSpPr/>
              <p:nvPr/>
            </p:nvSpPr>
            <p:spPr>
              <a:xfrm>
                <a:off x="1672617"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57"/>
              <p:cNvSpPr/>
              <p:nvPr/>
            </p:nvSpPr>
            <p:spPr>
              <a:xfrm>
                <a:off x="1672617"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57"/>
              <p:cNvSpPr/>
              <p:nvPr/>
            </p:nvSpPr>
            <p:spPr>
              <a:xfrm>
                <a:off x="1672617"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57"/>
              <p:cNvSpPr/>
              <p:nvPr/>
            </p:nvSpPr>
            <p:spPr>
              <a:xfrm>
                <a:off x="1672617"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57"/>
              <p:cNvSpPr/>
              <p:nvPr/>
            </p:nvSpPr>
            <p:spPr>
              <a:xfrm>
                <a:off x="1672617"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57"/>
              <p:cNvSpPr/>
              <p:nvPr/>
            </p:nvSpPr>
            <p:spPr>
              <a:xfrm>
                <a:off x="1672617"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57"/>
              <p:cNvSpPr/>
              <p:nvPr/>
            </p:nvSpPr>
            <p:spPr>
              <a:xfrm>
                <a:off x="1672617"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57"/>
              <p:cNvSpPr/>
              <p:nvPr/>
            </p:nvSpPr>
            <p:spPr>
              <a:xfrm>
                <a:off x="1672617"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57"/>
              <p:cNvSpPr/>
              <p:nvPr/>
            </p:nvSpPr>
            <p:spPr>
              <a:xfrm>
                <a:off x="1672617"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57"/>
              <p:cNvSpPr/>
              <p:nvPr/>
            </p:nvSpPr>
            <p:spPr>
              <a:xfrm>
                <a:off x="1672617"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57"/>
              <p:cNvSpPr/>
              <p:nvPr/>
            </p:nvSpPr>
            <p:spPr>
              <a:xfrm>
                <a:off x="1672617"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57"/>
              <p:cNvSpPr/>
              <p:nvPr/>
            </p:nvSpPr>
            <p:spPr>
              <a:xfrm>
                <a:off x="87352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57"/>
              <p:cNvSpPr/>
              <p:nvPr/>
            </p:nvSpPr>
            <p:spPr>
              <a:xfrm>
                <a:off x="962315"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57"/>
              <p:cNvSpPr/>
              <p:nvPr/>
            </p:nvSpPr>
            <p:spPr>
              <a:xfrm>
                <a:off x="1051103"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57"/>
              <p:cNvSpPr/>
              <p:nvPr/>
            </p:nvSpPr>
            <p:spPr>
              <a:xfrm>
                <a:off x="1139891"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57"/>
              <p:cNvSpPr/>
              <p:nvPr/>
            </p:nvSpPr>
            <p:spPr>
              <a:xfrm>
                <a:off x="1228679"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57"/>
              <p:cNvSpPr/>
              <p:nvPr/>
            </p:nvSpPr>
            <p:spPr>
              <a:xfrm>
                <a:off x="1317466"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7" name="Google Shape;4427;p57"/>
              <p:cNvSpPr/>
              <p:nvPr/>
            </p:nvSpPr>
            <p:spPr>
              <a:xfrm>
                <a:off x="1406254"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57"/>
              <p:cNvSpPr/>
              <p:nvPr/>
            </p:nvSpPr>
            <p:spPr>
              <a:xfrm>
                <a:off x="1495042"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57"/>
              <p:cNvSpPr/>
              <p:nvPr/>
            </p:nvSpPr>
            <p:spPr>
              <a:xfrm>
                <a:off x="158383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57"/>
              <p:cNvSpPr/>
              <p:nvPr/>
            </p:nvSpPr>
            <p:spPr>
              <a:xfrm>
                <a:off x="1672617"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57"/>
              <p:cNvSpPr/>
              <p:nvPr/>
            </p:nvSpPr>
            <p:spPr>
              <a:xfrm>
                <a:off x="87352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57"/>
              <p:cNvSpPr/>
              <p:nvPr/>
            </p:nvSpPr>
            <p:spPr>
              <a:xfrm>
                <a:off x="962315"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57"/>
              <p:cNvSpPr/>
              <p:nvPr/>
            </p:nvSpPr>
            <p:spPr>
              <a:xfrm>
                <a:off x="1051103"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57"/>
              <p:cNvSpPr/>
              <p:nvPr/>
            </p:nvSpPr>
            <p:spPr>
              <a:xfrm>
                <a:off x="1139891"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57"/>
              <p:cNvSpPr/>
              <p:nvPr/>
            </p:nvSpPr>
            <p:spPr>
              <a:xfrm>
                <a:off x="1228679"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57"/>
              <p:cNvSpPr/>
              <p:nvPr/>
            </p:nvSpPr>
            <p:spPr>
              <a:xfrm>
                <a:off x="1317466"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57"/>
              <p:cNvSpPr/>
              <p:nvPr/>
            </p:nvSpPr>
            <p:spPr>
              <a:xfrm>
                <a:off x="1406254"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57"/>
              <p:cNvSpPr/>
              <p:nvPr/>
            </p:nvSpPr>
            <p:spPr>
              <a:xfrm>
                <a:off x="1495042"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57"/>
              <p:cNvSpPr/>
              <p:nvPr/>
            </p:nvSpPr>
            <p:spPr>
              <a:xfrm>
                <a:off x="158383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57"/>
              <p:cNvSpPr/>
              <p:nvPr/>
            </p:nvSpPr>
            <p:spPr>
              <a:xfrm>
                <a:off x="1672617"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57"/>
              <p:cNvSpPr/>
              <p:nvPr/>
            </p:nvSpPr>
            <p:spPr>
              <a:xfrm>
                <a:off x="784740" y="31064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57"/>
              <p:cNvSpPr/>
              <p:nvPr/>
            </p:nvSpPr>
            <p:spPr>
              <a:xfrm>
                <a:off x="784740" y="320441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57"/>
              <p:cNvSpPr/>
              <p:nvPr/>
            </p:nvSpPr>
            <p:spPr>
              <a:xfrm>
                <a:off x="784740" y="330234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57"/>
              <p:cNvSpPr/>
              <p:nvPr/>
            </p:nvSpPr>
            <p:spPr>
              <a:xfrm>
                <a:off x="784740" y="340028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57"/>
              <p:cNvSpPr/>
              <p:nvPr/>
            </p:nvSpPr>
            <p:spPr>
              <a:xfrm>
                <a:off x="784740" y="349821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57"/>
              <p:cNvSpPr/>
              <p:nvPr/>
            </p:nvSpPr>
            <p:spPr>
              <a:xfrm>
                <a:off x="784740" y="359615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57"/>
              <p:cNvSpPr/>
              <p:nvPr/>
            </p:nvSpPr>
            <p:spPr>
              <a:xfrm>
                <a:off x="784740" y="369409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57"/>
              <p:cNvSpPr/>
              <p:nvPr/>
            </p:nvSpPr>
            <p:spPr>
              <a:xfrm>
                <a:off x="784740" y="379202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57"/>
              <p:cNvSpPr/>
              <p:nvPr/>
            </p:nvSpPr>
            <p:spPr>
              <a:xfrm>
                <a:off x="784740" y="3889962"/>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57"/>
              <p:cNvSpPr/>
              <p:nvPr/>
            </p:nvSpPr>
            <p:spPr>
              <a:xfrm>
                <a:off x="784740" y="3987897"/>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57"/>
              <p:cNvSpPr/>
              <p:nvPr/>
            </p:nvSpPr>
            <p:spPr>
              <a:xfrm>
                <a:off x="784740" y="408583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57"/>
              <p:cNvSpPr/>
              <p:nvPr/>
            </p:nvSpPr>
            <p:spPr>
              <a:xfrm>
                <a:off x="784740" y="4183769"/>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57"/>
              <p:cNvSpPr/>
              <p:nvPr/>
            </p:nvSpPr>
            <p:spPr>
              <a:xfrm>
                <a:off x="784740" y="428170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57"/>
              <p:cNvSpPr/>
              <p:nvPr/>
            </p:nvSpPr>
            <p:spPr>
              <a:xfrm>
                <a:off x="784740" y="437964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57"/>
              <p:cNvSpPr/>
              <p:nvPr/>
            </p:nvSpPr>
            <p:spPr>
              <a:xfrm>
                <a:off x="784740" y="447757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57"/>
              <p:cNvSpPr/>
              <p:nvPr/>
            </p:nvSpPr>
            <p:spPr>
              <a:xfrm>
                <a:off x="4068893"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57"/>
              <p:cNvSpPr/>
              <p:nvPr/>
            </p:nvSpPr>
            <p:spPr>
              <a:xfrm>
                <a:off x="4068893"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57"/>
              <p:cNvSpPr/>
              <p:nvPr/>
            </p:nvSpPr>
            <p:spPr>
              <a:xfrm>
                <a:off x="4068893"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57"/>
              <p:cNvSpPr/>
              <p:nvPr/>
            </p:nvSpPr>
            <p:spPr>
              <a:xfrm>
                <a:off x="3980104" y="1337003"/>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57"/>
              <p:cNvSpPr/>
              <p:nvPr/>
            </p:nvSpPr>
            <p:spPr>
              <a:xfrm>
                <a:off x="3980104" y="1434941"/>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57"/>
              <p:cNvSpPr/>
              <p:nvPr/>
            </p:nvSpPr>
            <p:spPr>
              <a:xfrm>
                <a:off x="3980104" y="1532878"/>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57"/>
              <p:cNvSpPr/>
              <p:nvPr/>
            </p:nvSpPr>
            <p:spPr>
              <a:xfrm>
                <a:off x="2027752"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57"/>
              <p:cNvSpPr/>
              <p:nvPr/>
            </p:nvSpPr>
            <p:spPr>
              <a:xfrm>
                <a:off x="211654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57"/>
              <p:cNvSpPr/>
              <p:nvPr/>
            </p:nvSpPr>
            <p:spPr>
              <a:xfrm>
                <a:off x="2205328"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5" name="Google Shape;4465;p57"/>
              <p:cNvSpPr/>
              <p:nvPr/>
            </p:nvSpPr>
            <p:spPr>
              <a:xfrm>
                <a:off x="2294116"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57"/>
              <p:cNvSpPr/>
              <p:nvPr/>
            </p:nvSpPr>
            <p:spPr>
              <a:xfrm>
                <a:off x="2382904"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57"/>
              <p:cNvSpPr/>
              <p:nvPr/>
            </p:nvSpPr>
            <p:spPr>
              <a:xfrm>
                <a:off x="2471691"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57"/>
              <p:cNvSpPr/>
              <p:nvPr/>
            </p:nvSpPr>
            <p:spPr>
              <a:xfrm>
                <a:off x="2027752"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57"/>
              <p:cNvSpPr/>
              <p:nvPr/>
            </p:nvSpPr>
            <p:spPr>
              <a:xfrm>
                <a:off x="211654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57"/>
              <p:cNvSpPr/>
              <p:nvPr/>
            </p:nvSpPr>
            <p:spPr>
              <a:xfrm>
                <a:off x="2205328"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57"/>
              <p:cNvSpPr/>
              <p:nvPr/>
            </p:nvSpPr>
            <p:spPr>
              <a:xfrm>
                <a:off x="2294116"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57"/>
              <p:cNvSpPr/>
              <p:nvPr/>
            </p:nvSpPr>
            <p:spPr>
              <a:xfrm>
                <a:off x="2382904"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57"/>
              <p:cNvSpPr/>
              <p:nvPr/>
            </p:nvSpPr>
            <p:spPr>
              <a:xfrm>
                <a:off x="2471691"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57"/>
              <p:cNvSpPr/>
              <p:nvPr/>
            </p:nvSpPr>
            <p:spPr>
              <a:xfrm>
                <a:off x="2027752"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57"/>
              <p:cNvSpPr/>
              <p:nvPr/>
            </p:nvSpPr>
            <p:spPr>
              <a:xfrm>
                <a:off x="211654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57"/>
              <p:cNvSpPr/>
              <p:nvPr/>
            </p:nvSpPr>
            <p:spPr>
              <a:xfrm>
                <a:off x="2205328"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57"/>
              <p:cNvSpPr/>
              <p:nvPr/>
            </p:nvSpPr>
            <p:spPr>
              <a:xfrm>
                <a:off x="2294116"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57"/>
              <p:cNvSpPr/>
              <p:nvPr/>
            </p:nvSpPr>
            <p:spPr>
              <a:xfrm>
                <a:off x="2382904"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57"/>
              <p:cNvSpPr/>
              <p:nvPr/>
            </p:nvSpPr>
            <p:spPr>
              <a:xfrm>
                <a:off x="2471691"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57"/>
              <p:cNvSpPr/>
              <p:nvPr/>
            </p:nvSpPr>
            <p:spPr>
              <a:xfrm>
                <a:off x="2560479"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57"/>
              <p:cNvSpPr/>
              <p:nvPr/>
            </p:nvSpPr>
            <p:spPr>
              <a:xfrm>
                <a:off x="2560479"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57"/>
              <p:cNvSpPr/>
              <p:nvPr/>
            </p:nvSpPr>
            <p:spPr>
              <a:xfrm>
                <a:off x="2560479"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57"/>
              <p:cNvSpPr/>
              <p:nvPr/>
            </p:nvSpPr>
            <p:spPr>
              <a:xfrm>
                <a:off x="264926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57"/>
              <p:cNvSpPr/>
              <p:nvPr/>
            </p:nvSpPr>
            <p:spPr>
              <a:xfrm>
                <a:off x="264926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57"/>
              <p:cNvSpPr/>
              <p:nvPr/>
            </p:nvSpPr>
            <p:spPr>
              <a:xfrm>
                <a:off x="264926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57"/>
              <p:cNvSpPr/>
              <p:nvPr/>
            </p:nvSpPr>
            <p:spPr>
              <a:xfrm>
                <a:off x="2738055"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7" name="Google Shape;4487;p57"/>
              <p:cNvSpPr/>
              <p:nvPr/>
            </p:nvSpPr>
            <p:spPr>
              <a:xfrm>
                <a:off x="2738055"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8" name="Google Shape;4488;p57"/>
              <p:cNvSpPr/>
              <p:nvPr/>
            </p:nvSpPr>
            <p:spPr>
              <a:xfrm>
                <a:off x="2738055"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9" name="Google Shape;4489;p57"/>
              <p:cNvSpPr/>
              <p:nvPr/>
            </p:nvSpPr>
            <p:spPr>
              <a:xfrm>
                <a:off x="2826842"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0" name="Google Shape;4490;p57"/>
              <p:cNvSpPr/>
              <p:nvPr/>
            </p:nvSpPr>
            <p:spPr>
              <a:xfrm>
                <a:off x="2826842"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1" name="Google Shape;4491;p57"/>
              <p:cNvSpPr/>
              <p:nvPr/>
            </p:nvSpPr>
            <p:spPr>
              <a:xfrm>
                <a:off x="2826842"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57"/>
              <p:cNvSpPr/>
              <p:nvPr/>
            </p:nvSpPr>
            <p:spPr>
              <a:xfrm>
                <a:off x="291563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57"/>
              <p:cNvSpPr/>
              <p:nvPr/>
            </p:nvSpPr>
            <p:spPr>
              <a:xfrm>
                <a:off x="291563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57"/>
              <p:cNvSpPr/>
              <p:nvPr/>
            </p:nvSpPr>
            <p:spPr>
              <a:xfrm>
                <a:off x="291563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57"/>
              <p:cNvSpPr/>
              <p:nvPr/>
            </p:nvSpPr>
            <p:spPr>
              <a:xfrm>
                <a:off x="3004418"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57"/>
              <p:cNvSpPr/>
              <p:nvPr/>
            </p:nvSpPr>
            <p:spPr>
              <a:xfrm>
                <a:off x="3004418"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57"/>
              <p:cNvSpPr/>
              <p:nvPr/>
            </p:nvSpPr>
            <p:spPr>
              <a:xfrm>
                <a:off x="3004418"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57"/>
              <p:cNvSpPr/>
              <p:nvPr/>
            </p:nvSpPr>
            <p:spPr>
              <a:xfrm>
                <a:off x="3093206"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57"/>
              <p:cNvSpPr/>
              <p:nvPr/>
            </p:nvSpPr>
            <p:spPr>
              <a:xfrm>
                <a:off x="3093206"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57"/>
              <p:cNvSpPr/>
              <p:nvPr/>
            </p:nvSpPr>
            <p:spPr>
              <a:xfrm>
                <a:off x="3093206"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57"/>
              <p:cNvSpPr/>
              <p:nvPr/>
            </p:nvSpPr>
            <p:spPr>
              <a:xfrm>
                <a:off x="3181993"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57"/>
              <p:cNvSpPr/>
              <p:nvPr/>
            </p:nvSpPr>
            <p:spPr>
              <a:xfrm>
                <a:off x="3181993"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57"/>
              <p:cNvSpPr/>
              <p:nvPr/>
            </p:nvSpPr>
            <p:spPr>
              <a:xfrm>
                <a:off x="3181993"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57"/>
              <p:cNvSpPr/>
              <p:nvPr/>
            </p:nvSpPr>
            <p:spPr>
              <a:xfrm>
                <a:off x="3270781"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57"/>
              <p:cNvSpPr/>
              <p:nvPr/>
            </p:nvSpPr>
            <p:spPr>
              <a:xfrm>
                <a:off x="3270781"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57"/>
              <p:cNvSpPr/>
              <p:nvPr/>
            </p:nvSpPr>
            <p:spPr>
              <a:xfrm>
                <a:off x="3270781"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57"/>
              <p:cNvSpPr/>
              <p:nvPr/>
            </p:nvSpPr>
            <p:spPr>
              <a:xfrm>
                <a:off x="3359569"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57"/>
              <p:cNvSpPr/>
              <p:nvPr/>
            </p:nvSpPr>
            <p:spPr>
              <a:xfrm>
                <a:off x="3359569"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57"/>
              <p:cNvSpPr/>
              <p:nvPr/>
            </p:nvSpPr>
            <p:spPr>
              <a:xfrm>
                <a:off x="3359569"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57"/>
              <p:cNvSpPr/>
              <p:nvPr/>
            </p:nvSpPr>
            <p:spPr>
              <a:xfrm>
                <a:off x="344835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57"/>
              <p:cNvSpPr/>
              <p:nvPr/>
            </p:nvSpPr>
            <p:spPr>
              <a:xfrm>
                <a:off x="344835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57"/>
              <p:cNvSpPr/>
              <p:nvPr/>
            </p:nvSpPr>
            <p:spPr>
              <a:xfrm>
                <a:off x="344835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57"/>
              <p:cNvSpPr/>
              <p:nvPr/>
            </p:nvSpPr>
            <p:spPr>
              <a:xfrm>
                <a:off x="3537144"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57"/>
              <p:cNvSpPr/>
              <p:nvPr/>
            </p:nvSpPr>
            <p:spPr>
              <a:xfrm>
                <a:off x="3537144"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57"/>
              <p:cNvSpPr/>
              <p:nvPr/>
            </p:nvSpPr>
            <p:spPr>
              <a:xfrm>
                <a:off x="3537144"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57"/>
              <p:cNvSpPr/>
              <p:nvPr/>
            </p:nvSpPr>
            <p:spPr>
              <a:xfrm>
                <a:off x="3625932"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57"/>
              <p:cNvSpPr/>
              <p:nvPr/>
            </p:nvSpPr>
            <p:spPr>
              <a:xfrm>
                <a:off x="3625932"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57"/>
              <p:cNvSpPr/>
              <p:nvPr/>
            </p:nvSpPr>
            <p:spPr>
              <a:xfrm>
                <a:off x="3625932"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57"/>
              <p:cNvSpPr/>
              <p:nvPr/>
            </p:nvSpPr>
            <p:spPr>
              <a:xfrm>
                <a:off x="371472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57"/>
              <p:cNvSpPr/>
              <p:nvPr/>
            </p:nvSpPr>
            <p:spPr>
              <a:xfrm>
                <a:off x="371472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57"/>
              <p:cNvSpPr/>
              <p:nvPr/>
            </p:nvSpPr>
            <p:spPr>
              <a:xfrm>
                <a:off x="371472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57"/>
              <p:cNvSpPr/>
              <p:nvPr/>
            </p:nvSpPr>
            <p:spPr>
              <a:xfrm>
                <a:off x="3803508"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57"/>
              <p:cNvSpPr/>
              <p:nvPr/>
            </p:nvSpPr>
            <p:spPr>
              <a:xfrm>
                <a:off x="3803508"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57"/>
              <p:cNvSpPr/>
              <p:nvPr/>
            </p:nvSpPr>
            <p:spPr>
              <a:xfrm>
                <a:off x="3803508"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57"/>
              <p:cNvSpPr/>
              <p:nvPr/>
            </p:nvSpPr>
            <p:spPr>
              <a:xfrm>
                <a:off x="3895796"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57"/>
              <p:cNvSpPr/>
              <p:nvPr/>
            </p:nvSpPr>
            <p:spPr>
              <a:xfrm>
                <a:off x="3895796"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57"/>
              <p:cNvSpPr/>
              <p:nvPr/>
            </p:nvSpPr>
            <p:spPr>
              <a:xfrm>
                <a:off x="3895796"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57"/>
              <p:cNvSpPr/>
              <p:nvPr/>
            </p:nvSpPr>
            <p:spPr>
              <a:xfrm>
                <a:off x="1938965"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57"/>
              <p:cNvSpPr/>
              <p:nvPr/>
            </p:nvSpPr>
            <p:spPr>
              <a:xfrm>
                <a:off x="1938965"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57"/>
              <p:cNvSpPr/>
              <p:nvPr/>
            </p:nvSpPr>
            <p:spPr>
              <a:xfrm>
                <a:off x="1938965"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57"/>
              <p:cNvSpPr/>
              <p:nvPr/>
            </p:nvSpPr>
            <p:spPr>
              <a:xfrm>
                <a:off x="185017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57"/>
              <p:cNvSpPr/>
              <p:nvPr/>
            </p:nvSpPr>
            <p:spPr>
              <a:xfrm>
                <a:off x="185017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57"/>
              <p:cNvSpPr/>
              <p:nvPr/>
            </p:nvSpPr>
            <p:spPr>
              <a:xfrm>
                <a:off x="185017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57"/>
              <p:cNvSpPr/>
              <p:nvPr/>
            </p:nvSpPr>
            <p:spPr>
              <a:xfrm>
                <a:off x="1761389"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57"/>
              <p:cNvSpPr/>
              <p:nvPr/>
            </p:nvSpPr>
            <p:spPr>
              <a:xfrm>
                <a:off x="1761389"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57"/>
              <p:cNvSpPr/>
              <p:nvPr/>
            </p:nvSpPr>
            <p:spPr>
              <a:xfrm>
                <a:off x="1761389"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57"/>
              <p:cNvSpPr/>
              <p:nvPr/>
            </p:nvSpPr>
            <p:spPr>
              <a:xfrm>
                <a:off x="87352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57"/>
              <p:cNvSpPr/>
              <p:nvPr/>
            </p:nvSpPr>
            <p:spPr>
              <a:xfrm>
                <a:off x="962315"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9" name="Google Shape;4539;p57"/>
              <p:cNvSpPr/>
              <p:nvPr/>
            </p:nvSpPr>
            <p:spPr>
              <a:xfrm>
                <a:off x="1051103"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57"/>
              <p:cNvSpPr/>
              <p:nvPr/>
            </p:nvSpPr>
            <p:spPr>
              <a:xfrm>
                <a:off x="1139891"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57"/>
              <p:cNvSpPr/>
              <p:nvPr/>
            </p:nvSpPr>
            <p:spPr>
              <a:xfrm>
                <a:off x="1228679"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57"/>
              <p:cNvSpPr/>
              <p:nvPr/>
            </p:nvSpPr>
            <p:spPr>
              <a:xfrm>
                <a:off x="1317466"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57"/>
              <p:cNvSpPr/>
              <p:nvPr/>
            </p:nvSpPr>
            <p:spPr>
              <a:xfrm>
                <a:off x="87352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57"/>
              <p:cNvSpPr/>
              <p:nvPr/>
            </p:nvSpPr>
            <p:spPr>
              <a:xfrm>
                <a:off x="962315"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57"/>
              <p:cNvSpPr/>
              <p:nvPr/>
            </p:nvSpPr>
            <p:spPr>
              <a:xfrm>
                <a:off x="1051103"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57"/>
              <p:cNvSpPr/>
              <p:nvPr/>
            </p:nvSpPr>
            <p:spPr>
              <a:xfrm>
                <a:off x="1139891"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7" name="Google Shape;4547;p57"/>
              <p:cNvSpPr/>
              <p:nvPr/>
            </p:nvSpPr>
            <p:spPr>
              <a:xfrm>
                <a:off x="1228679"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8" name="Google Shape;4548;p57"/>
              <p:cNvSpPr/>
              <p:nvPr/>
            </p:nvSpPr>
            <p:spPr>
              <a:xfrm>
                <a:off x="1317466"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57"/>
              <p:cNvSpPr/>
              <p:nvPr/>
            </p:nvSpPr>
            <p:spPr>
              <a:xfrm>
                <a:off x="87352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57"/>
              <p:cNvSpPr/>
              <p:nvPr/>
            </p:nvSpPr>
            <p:spPr>
              <a:xfrm>
                <a:off x="962315"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57"/>
              <p:cNvSpPr/>
              <p:nvPr/>
            </p:nvSpPr>
            <p:spPr>
              <a:xfrm>
                <a:off x="1051103"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57"/>
              <p:cNvSpPr/>
              <p:nvPr/>
            </p:nvSpPr>
            <p:spPr>
              <a:xfrm>
                <a:off x="1139891"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57"/>
              <p:cNvSpPr/>
              <p:nvPr/>
            </p:nvSpPr>
            <p:spPr>
              <a:xfrm>
                <a:off x="1228679"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57"/>
              <p:cNvSpPr/>
              <p:nvPr/>
            </p:nvSpPr>
            <p:spPr>
              <a:xfrm>
                <a:off x="1317466"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57"/>
              <p:cNvSpPr/>
              <p:nvPr/>
            </p:nvSpPr>
            <p:spPr>
              <a:xfrm>
                <a:off x="1406254"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57"/>
              <p:cNvSpPr/>
              <p:nvPr/>
            </p:nvSpPr>
            <p:spPr>
              <a:xfrm>
                <a:off x="1406254"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57"/>
              <p:cNvSpPr/>
              <p:nvPr/>
            </p:nvSpPr>
            <p:spPr>
              <a:xfrm>
                <a:off x="1406254"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57"/>
              <p:cNvSpPr/>
              <p:nvPr/>
            </p:nvSpPr>
            <p:spPr>
              <a:xfrm>
                <a:off x="1495042"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57"/>
              <p:cNvSpPr/>
              <p:nvPr/>
            </p:nvSpPr>
            <p:spPr>
              <a:xfrm>
                <a:off x="1495042"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57"/>
              <p:cNvSpPr/>
              <p:nvPr/>
            </p:nvSpPr>
            <p:spPr>
              <a:xfrm>
                <a:off x="1495042"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57"/>
              <p:cNvSpPr/>
              <p:nvPr/>
            </p:nvSpPr>
            <p:spPr>
              <a:xfrm>
                <a:off x="158383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57"/>
              <p:cNvSpPr/>
              <p:nvPr/>
            </p:nvSpPr>
            <p:spPr>
              <a:xfrm>
                <a:off x="158383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57"/>
              <p:cNvSpPr/>
              <p:nvPr/>
            </p:nvSpPr>
            <p:spPr>
              <a:xfrm>
                <a:off x="158383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57"/>
              <p:cNvSpPr/>
              <p:nvPr/>
            </p:nvSpPr>
            <p:spPr>
              <a:xfrm>
                <a:off x="1672617"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57"/>
              <p:cNvSpPr/>
              <p:nvPr/>
            </p:nvSpPr>
            <p:spPr>
              <a:xfrm>
                <a:off x="1672617"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57"/>
              <p:cNvSpPr/>
              <p:nvPr/>
            </p:nvSpPr>
            <p:spPr>
              <a:xfrm>
                <a:off x="1672617"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7" name="Google Shape;4567;p57"/>
              <p:cNvSpPr/>
              <p:nvPr/>
            </p:nvSpPr>
            <p:spPr>
              <a:xfrm>
                <a:off x="784740" y="1336985"/>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57"/>
              <p:cNvSpPr/>
              <p:nvPr/>
            </p:nvSpPr>
            <p:spPr>
              <a:xfrm>
                <a:off x="784740" y="1434920"/>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57"/>
              <p:cNvSpPr/>
              <p:nvPr/>
            </p:nvSpPr>
            <p:spPr>
              <a:xfrm>
                <a:off x="784740" y="1532856"/>
                <a:ext cx="26100" cy="26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570" name="Google Shape;4570;p57"/>
          <p:cNvSpPr txBox="1"/>
          <p:nvPr>
            <p:ph type="title"/>
          </p:nvPr>
        </p:nvSpPr>
        <p:spPr>
          <a:xfrm>
            <a:off x="720000" y="540000"/>
            <a:ext cx="7704000" cy="564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71" name="Google Shape;4571;p57"/>
          <p:cNvSpPr txBox="1"/>
          <p:nvPr>
            <p:ph idx="2" type="title"/>
          </p:nvPr>
        </p:nvSpPr>
        <p:spPr>
          <a:xfrm>
            <a:off x="892884" y="2221925"/>
            <a:ext cx="3011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572" name="Google Shape;4572;p57"/>
          <p:cNvSpPr txBox="1"/>
          <p:nvPr>
            <p:ph idx="1" type="subTitle"/>
          </p:nvPr>
        </p:nvSpPr>
        <p:spPr>
          <a:xfrm>
            <a:off x="1244750" y="2747250"/>
            <a:ext cx="2307600" cy="116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4573" name="Google Shape;4573;p57"/>
          <p:cNvGrpSpPr/>
          <p:nvPr/>
        </p:nvGrpSpPr>
        <p:grpSpPr>
          <a:xfrm flipH="1">
            <a:off x="-151486" y="-470299"/>
            <a:ext cx="9978007" cy="6265526"/>
            <a:chOff x="-664950" y="-350812"/>
            <a:chExt cx="9855795" cy="6188785"/>
          </a:xfrm>
        </p:grpSpPr>
        <p:sp>
          <p:nvSpPr>
            <p:cNvPr id="4574" name="Google Shape;4574;p57"/>
            <p:cNvSpPr/>
            <p:nvPr/>
          </p:nvSpPr>
          <p:spPr>
            <a:xfrm>
              <a:off x="6639101" y="4372113"/>
              <a:ext cx="2551744" cy="1016382"/>
            </a:xfrm>
            <a:custGeom>
              <a:rect b="b" l="l" r="r" t="t"/>
              <a:pathLst>
                <a:path extrusionOk="0" h="19404" w="48716">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57"/>
            <p:cNvSpPr/>
            <p:nvPr/>
          </p:nvSpPr>
          <p:spPr>
            <a:xfrm flipH="1" rot="5400000">
              <a:off x="8292215" y="257556"/>
              <a:ext cx="1181851" cy="511642"/>
            </a:xfrm>
            <a:custGeom>
              <a:rect b="b" l="l" r="r" t="t"/>
              <a:pathLst>
                <a:path extrusionOk="0" h="6847" w="15816">
                  <a:moveTo>
                    <a:pt x="0" y="0"/>
                  </a:moveTo>
                  <a:cubicBezTo>
                    <a:pt x="1127" y="3927"/>
                    <a:pt x="5286" y="6846"/>
                    <a:pt x="10251" y="6846"/>
                  </a:cubicBezTo>
                  <a:cubicBezTo>
                    <a:pt x="12292" y="6846"/>
                    <a:pt x="14199" y="6352"/>
                    <a:pt x="15815" y="5495"/>
                  </a:cubicBezTo>
                  <a:lnTo>
                    <a:pt x="1581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57"/>
            <p:cNvSpPr/>
            <p:nvPr/>
          </p:nvSpPr>
          <p:spPr>
            <a:xfrm rot="5400000">
              <a:off x="-118820" y="22583"/>
              <a:ext cx="656726" cy="592350"/>
            </a:xfrm>
            <a:custGeom>
              <a:rect b="b" l="l" r="r" t="t"/>
              <a:pathLst>
                <a:path extrusionOk="0" h="9321" w="10334">
                  <a:moveTo>
                    <a:pt x="421" y="1"/>
                  </a:moveTo>
                  <a:cubicBezTo>
                    <a:pt x="278" y="1"/>
                    <a:pt x="139" y="8"/>
                    <a:pt x="0" y="25"/>
                  </a:cubicBezTo>
                  <a:lnTo>
                    <a:pt x="0" y="9320"/>
                  </a:lnTo>
                  <a:lnTo>
                    <a:pt x="10325" y="9320"/>
                  </a:lnTo>
                  <a:cubicBezTo>
                    <a:pt x="10333" y="7928"/>
                    <a:pt x="10035" y="6573"/>
                    <a:pt x="9182" y="5393"/>
                  </a:cubicBezTo>
                  <a:cubicBezTo>
                    <a:pt x="8219" y="4058"/>
                    <a:pt x="6781" y="3217"/>
                    <a:pt x="5410" y="2364"/>
                  </a:cubicBezTo>
                  <a:cubicBezTo>
                    <a:pt x="4128" y="1563"/>
                    <a:pt x="2727" y="384"/>
                    <a:pt x="1213" y="82"/>
                  </a:cubicBezTo>
                  <a:cubicBezTo>
                    <a:pt x="939" y="25"/>
                    <a:pt x="674" y="1"/>
                    <a:pt x="4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7" name="Google Shape;4577;p57"/>
            <p:cNvGrpSpPr/>
            <p:nvPr/>
          </p:nvGrpSpPr>
          <p:grpSpPr>
            <a:xfrm>
              <a:off x="-226978" y="4522639"/>
              <a:ext cx="1738223" cy="1315334"/>
              <a:chOff x="365800" y="4214437"/>
              <a:chExt cx="4336883" cy="3281771"/>
            </a:xfrm>
          </p:grpSpPr>
          <p:sp>
            <p:nvSpPr>
              <p:cNvPr id="4578" name="Google Shape;4578;p57"/>
              <p:cNvSpPr/>
              <p:nvPr/>
            </p:nvSpPr>
            <p:spPr>
              <a:xfrm rot="2700000">
                <a:off x="1094547" y="4463877"/>
                <a:ext cx="1301111" cy="1437882"/>
              </a:xfrm>
              <a:custGeom>
                <a:rect b="b" l="l" r="r" t="t"/>
                <a:pathLst>
                  <a:path extrusionOk="0" h="9262" w="8381">
                    <a:moveTo>
                      <a:pt x="4431" y="0"/>
                    </a:moveTo>
                    <a:cubicBezTo>
                      <a:pt x="4060" y="0"/>
                      <a:pt x="3680" y="67"/>
                      <a:pt x="3302" y="203"/>
                    </a:cubicBezTo>
                    <a:cubicBezTo>
                      <a:pt x="2213" y="598"/>
                      <a:pt x="1645" y="1452"/>
                      <a:pt x="1256" y="2468"/>
                    </a:cubicBezTo>
                    <a:cubicBezTo>
                      <a:pt x="1113" y="2843"/>
                      <a:pt x="941" y="3195"/>
                      <a:pt x="705" y="3520"/>
                    </a:cubicBezTo>
                    <a:cubicBezTo>
                      <a:pt x="151" y="4285"/>
                      <a:pt x="1" y="5128"/>
                      <a:pt x="214" y="6044"/>
                    </a:cubicBezTo>
                    <a:cubicBezTo>
                      <a:pt x="609" y="7752"/>
                      <a:pt x="2004" y="8960"/>
                      <a:pt x="3857" y="9219"/>
                    </a:cubicBezTo>
                    <a:cubicBezTo>
                      <a:pt x="4055" y="9247"/>
                      <a:pt x="4251" y="9262"/>
                      <a:pt x="4443" y="9262"/>
                    </a:cubicBezTo>
                    <a:cubicBezTo>
                      <a:pt x="5009" y="9262"/>
                      <a:pt x="5547" y="9133"/>
                      <a:pt x="6065" y="8831"/>
                    </a:cubicBezTo>
                    <a:cubicBezTo>
                      <a:pt x="7675" y="7897"/>
                      <a:pt x="8360" y="6466"/>
                      <a:pt x="8363" y="4909"/>
                    </a:cubicBezTo>
                    <a:cubicBezTo>
                      <a:pt x="8380" y="3919"/>
                      <a:pt x="8253" y="3218"/>
                      <a:pt x="7825" y="2600"/>
                    </a:cubicBezTo>
                    <a:cubicBezTo>
                      <a:pt x="7507" y="2145"/>
                      <a:pt x="7191" y="1691"/>
                      <a:pt x="6859" y="1245"/>
                    </a:cubicBezTo>
                    <a:cubicBezTo>
                      <a:pt x="6249" y="430"/>
                      <a:pt x="5372" y="0"/>
                      <a:pt x="44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9" name="Google Shape;4579;p57"/>
              <p:cNvGrpSpPr/>
              <p:nvPr/>
            </p:nvGrpSpPr>
            <p:grpSpPr>
              <a:xfrm rot="1513453">
                <a:off x="639078" y="5031218"/>
                <a:ext cx="3882251" cy="1719749"/>
                <a:chOff x="-1207072" y="4254396"/>
                <a:chExt cx="1379987" cy="611303"/>
              </a:xfrm>
            </p:grpSpPr>
            <p:sp>
              <p:nvSpPr>
                <p:cNvPr id="4580" name="Google Shape;4580;p57"/>
                <p:cNvSpPr/>
                <p:nvPr/>
              </p:nvSpPr>
              <p:spPr>
                <a:xfrm>
                  <a:off x="-160216" y="4791396"/>
                  <a:ext cx="64298" cy="74303"/>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57"/>
                <p:cNvSpPr/>
                <p:nvPr/>
              </p:nvSpPr>
              <p:spPr>
                <a:xfrm>
                  <a:off x="-551519" y="4545246"/>
                  <a:ext cx="46469" cy="59130"/>
                </a:xfrm>
                <a:custGeom>
                  <a:rect b="b" l="l" r="r" t="t"/>
                  <a:pathLst>
                    <a:path extrusionOk="0" h="1247" w="980">
                      <a:moveTo>
                        <a:pt x="543" y="1"/>
                      </a:moveTo>
                      <a:cubicBezTo>
                        <a:pt x="216" y="1"/>
                        <a:pt x="55" y="205"/>
                        <a:pt x="0" y="533"/>
                      </a:cubicBezTo>
                      <a:cubicBezTo>
                        <a:pt x="83" y="809"/>
                        <a:pt x="60" y="1157"/>
                        <a:pt x="446" y="1243"/>
                      </a:cubicBezTo>
                      <a:cubicBezTo>
                        <a:pt x="455" y="1245"/>
                        <a:pt x="465" y="1246"/>
                        <a:pt x="474" y="1246"/>
                      </a:cubicBezTo>
                      <a:cubicBezTo>
                        <a:pt x="683" y="1246"/>
                        <a:pt x="980" y="776"/>
                        <a:pt x="977" y="443"/>
                      </a:cubicBezTo>
                      <a:cubicBezTo>
                        <a:pt x="977" y="180"/>
                        <a:pt x="844" y="15"/>
                        <a:pt x="575" y="1"/>
                      </a:cubicBezTo>
                      <a:cubicBezTo>
                        <a:pt x="564" y="1"/>
                        <a:pt x="553" y="1"/>
                        <a:pt x="5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57"/>
                <p:cNvSpPr/>
                <p:nvPr/>
              </p:nvSpPr>
              <p:spPr>
                <a:xfrm>
                  <a:off x="-1207072" y="4254396"/>
                  <a:ext cx="43387" cy="44620"/>
                </a:xfrm>
                <a:custGeom>
                  <a:rect b="b" l="l" r="r" t="t"/>
                  <a:pathLst>
                    <a:path extrusionOk="0" h="941" w="915">
                      <a:moveTo>
                        <a:pt x="412" y="1"/>
                      </a:moveTo>
                      <a:cubicBezTo>
                        <a:pt x="136" y="1"/>
                        <a:pt x="4" y="186"/>
                        <a:pt x="1" y="489"/>
                      </a:cubicBezTo>
                      <a:cubicBezTo>
                        <a:pt x="17" y="765"/>
                        <a:pt x="174" y="938"/>
                        <a:pt x="476" y="941"/>
                      </a:cubicBezTo>
                      <a:cubicBezTo>
                        <a:pt x="768" y="941"/>
                        <a:pt x="914" y="775"/>
                        <a:pt x="905" y="486"/>
                      </a:cubicBezTo>
                      <a:cubicBezTo>
                        <a:pt x="894" y="187"/>
                        <a:pt x="721" y="7"/>
                        <a:pt x="426" y="1"/>
                      </a:cubicBezTo>
                      <a:cubicBezTo>
                        <a:pt x="422" y="1"/>
                        <a:pt x="417" y="1"/>
                        <a:pt x="4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57"/>
                <p:cNvSpPr/>
                <p:nvPr/>
              </p:nvSpPr>
              <p:spPr>
                <a:xfrm>
                  <a:off x="-595937" y="4647767"/>
                  <a:ext cx="35468" cy="28498"/>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57"/>
                <p:cNvSpPr/>
                <p:nvPr/>
              </p:nvSpPr>
              <p:spPr>
                <a:xfrm>
                  <a:off x="148922" y="4571245"/>
                  <a:ext cx="23993" cy="31438"/>
                </a:xfrm>
                <a:custGeom>
                  <a:rect b="b" l="l" r="r" t="t"/>
                  <a:pathLst>
                    <a:path extrusionOk="0" h="663" w="506">
                      <a:moveTo>
                        <a:pt x="323" y="0"/>
                      </a:moveTo>
                      <a:cubicBezTo>
                        <a:pt x="283" y="0"/>
                        <a:pt x="241" y="13"/>
                        <a:pt x="207" y="41"/>
                      </a:cubicBezTo>
                      <a:cubicBezTo>
                        <a:pt x="1" y="197"/>
                        <a:pt x="4" y="403"/>
                        <a:pt x="124" y="662"/>
                      </a:cubicBezTo>
                      <a:cubicBezTo>
                        <a:pt x="416" y="549"/>
                        <a:pt x="505" y="353"/>
                        <a:pt x="472" y="124"/>
                      </a:cubicBezTo>
                      <a:cubicBezTo>
                        <a:pt x="462" y="43"/>
                        <a:pt x="395" y="0"/>
                        <a:pt x="3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85" name="Google Shape;4585;p57"/>
              <p:cNvSpPr/>
              <p:nvPr/>
            </p:nvSpPr>
            <p:spPr>
              <a:xfrm rot="1513411">
                <a:off x="424199" y="4842248"/>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57"/>
              <p:cNvSpPr/>
              <p:nvPr/>
            </p:nvSpPr>
            <p:spPr>
              <a:xfrm rot="1513422">
                <a:off x="789050" y="4813234"/>
                <a:ext cx="99781" cy="80171"/>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57"/>
              <p:cNvSpPr/>
              <p:nvPr/>
            </p:nvSpPr>
            <p:spPr>
              <a:xfrm rot="1513411">
                <a:off x="2771898" y="6061002"/>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88" name="Google Shape;4588;p57"/>
            <p:cNvSpPr/>
            <p:nvPr/>
          </p:nvSpPr>
          <p:spPr>
            <a:xfrm>
              <a:off x="-664950" y="-350812"/>
              <a:ext cx="1749000" cy="1781625"/>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
    <p:spTree>
      <p:nvGrpSpPr>
        <p:cNvPr id="4589" name="Shape 4589"/>
        <p:cNvGrpSpPr/>
        <p:nvPr/>
      </p:nvGrpSpPr>
      <p:grpSpPr>
        <a:xfrm>
          <a:off x="0" y="0"/>
          <a:ext cx="0" cy="0"/>
          <a:chOff x="0" y="0"/>
          <a:chExt cx="0" cy="0"/>
        </a:xfrm>
      </p:grpSpPr>
      <p:sp>
        <p:nvSpPr>
          <p:cNvPr id="4590" name="Google Shape;4590;p58"/>
          <p:cNvSpPr/>
          <p:nvPr/>
        </p:nvSpPr>
        <p:spPr>
          <a:xfrm>
            <a:off x="5000225" y="1237050"/>
            <a:ext cx="3423900" cy="3366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91" name="Google Shape;4591;p58"/>
          <p:cNvGrpSpPr/>
          <p:nvPr/>
        </p:nvGrpSpPr>
        <p:grpSpPr>
          <a:xfrm>
            <a:off x="-664950" y="-350812"/>
            <a:ext cx="9855811" cy="6188785"/>
            <a:chOff x="-664950" y="-350812"/>
            <a:chExt cx="9855811" cy="6188785"/>
          </a:xfrm>
        </p:grpSpPr>
        <p:sp>
          <p:nvSpPr>
            <p:cNvPr id="4592" name="Google Shape;4592;p58"/>
            <p:cNvSpPr/>
            <p:nvPr/>
          </p:nvSpPr>
          <p:spPr>
            <a:xfrm>
              <a:off x="6639101" y="4372113"/>
              <a:ext cx="2551744" cy="1016382"/>
            </a:xfrm>
            <a:custGeom>
              <a:rect b="b" l="l" r="r" t="t"/>
              <a:pathLst>
                <a:path extrusionOk="0" h="19404" w="48716">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58"/>
            <p:cNvSpPr/>
            <p:nvPr/>
          </p:nvSpPr>
          <p:spPr>
            <a:xfrm flipH="1" rot="5400000">
              <a:off x="8344115" y="284181"/>
              <a:ext cx="1181851" cy="511642"/>
            </a:xfrm>
            <a:custGeom>
              <a:rect b="b" l="l" r="r" t="t"/>
              <a:pathLst>
                <a:path extrusionOk="0" h="6847" w="15816">
                  <a:moveTo>
                    <a:pt x="0" y="0"/>
                  </a:moveTo>
                  <a:cubicBezTo>
                    <a:pt x="1127" y="3927"/>
                    <a:pt x="5286" y="6846"/>
                    <a:pt x="10251" y="6846"/>
                  </a:cubicBezTo>
                  <a:cubicBezTo>
                    <a:pt x="12292" y="6846"/>
                    <a:pt x="14199" y="6352"/>
                    <a:pt x="15815" y="5495"/>
                  </a:cubicBezTo>
                  <a:lnTo>
                    <a:pt x="1581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58"/>
            <p:cNvSpPr/>
            <p:nvPr/>
          </p:nvSpPr>
          <p:spPr>
            <a:xfrm rot="5400000">
              <a:off x="-32194" y="32189"/>
              <a:ext cx="656726" cy="592350"/>
            </a:xfrm>
            <a:custGeom>
              <a:rect b="b" l="l" r="r" t="t"/>
              <a:pathLst>
                <a:path extrusionOk="0" h="9321" w="10334">
                  <a:moveTo>
                    <a:pt x="421" y="1"/>
                  </a:moveTo>
                  <a:cubicBezTo>
                    <a:pt x="278" y="1"/>
                    <a:pt x="139" y="8"/>
                    <a:pt x="0" y="25"/>
                  </a:cubicBezTo>
                  <a:lnTo>
                    <a:pt x="0" y="9320"/>
                  </a:lnTo>
                  <a:lnTo>
                    <a:pt x="10325" y="9320"/>
                  </a:lnTo>
                  <a:cubicBezTo>
                    <a:pt x="10333" y="7928"/>
                    <a:pt x="10035" y="6573"/>
                    <a:pt x="9182" y="5393"/>
                  </a:cubicBezTo>
                  <a:cubicBezTo>
                    <a:pt x="8219" y="4058"/>
                    <a:pt x="6781" y="3217"/>
                    <a:pt x="5410" y="2364"/>
                  </a:cubicBezTo>
                  <a:cubicBezTo>
                    <a:pt x="4128" y="1563"/>
                    <a:pt x="2727" y="384"/>
                    <a:pt x="1213" y="82"/>
                  </a:cubicBezTo>
                  <a:cubicBezTo>
                    <a:pt x="939" y="25"/>
                    <a:pt x="674" y="1"/>
                    <a:pt x="4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95" name="Google Shape;4595;p58"/>
            <p:cNvGrpSpPr/>
            <p:nvPr/>
          </p:nvGrpSpPr>
          <p:grpSpPr>
            <a:xfrm>
              <a:off x="-226978" y="4522639"/>
              <a:ext cx="1738223" cy="1315334"/>
              <a:chOff x="365800" y="4214437"/>
              <a:chExt cx="4336883" cy="3281771"/>
            </a:xfrm>
          </p:grpSpPr>
          <p:sp>
            <p:nvSpPr>
              <p:cNvPr id="4596" name="Google Shape;4596;p58"/>
              <p:cNvSpPr/>
              <p:nvPr/>
            </p:nvSpPr>
            <p:spPr>
              <a:xfrm rot="2700000">
                <a:off x="1094547" y="4463877"/>
                <a:ext cx="1301111" cy="1437882"/>
              </a:xfrm>
              <a:custGeom>
                <a:rect b="b" l="l" r="r" t="t"/>
                <a:pathLst>
                  <a:path extrusionOk="0" h="9262" w="8381">
                    <a:moveTo>
                      <a:pt x="4431" y="0"/>
                    </a:moveTo>
                    <a:cubicBezTo>
                      <a:pt x="4060" y="0"/>
                      <a:pt x="3680" y="67"/>
                      <a:pt x="3302" y="203"/>
                    </a:cubicBezTo>
                    <a:cubicBezTo>
                      <a:pt x="2213" y="598"/>
                      <a:pt x="1645" y="1452"/>
                      <a:pt x="1256" y="2468"/>
                    </a:cubicBezTo>
                    <a:cubicBezTo>
                      <a:pt x="1113" y="2843"/>
                      <a:pt x="941" y="3195"/>
                      <a:pt x="705" y="3520"/>
                    </a:cubicBezTo>
                    <a:cubicBezTo>
                      <a:pt x="151" y="4285"/>
                      <a:pt x="1" y="5128"/>
                      <a:pt x="214" y="6044"/>
                    </a:cubicBezTo>
                    <a:cubicBezTo>
                      <a:pt x="609" y="7752"/>
                      <a:pt x="2004" y="8960"/>
                      <a:pt x="3857" y="9219"/>
                    </a:cubicBezTo>
                    <a:cubicBezTo>
                      <a:pt x="4055" y="9247"/>
                      <a:pt x="4251" y="9262"/>
                      <a:pt x="4443" y="9262"/>
                    </a:cubicBezTo>
                    <a:cubicBezTo>
                      <a:pt x="5009" y="9262"/>
                      <a:pt x="5547" y="9133"/>
                      <a:pt x="6065" y="8831"/>
                    </a:cubicBezTo>
                    <a:cubicBezTo>
                      <a:pt x="7675" y="7897"/>
                      <a:pt x="8360" y="6466"/>
                      <a:pt x="8363" y="4909"/>
                    </a:cubicBezTo>
                    <a:cubicBezTo>
                      <a:pt x="8380" y="3919"/>
                      <a:pt x="8253" y="3218"/>
                      <a:pt x="7825" y="2600"/>
                    </a:cubicBezTo>
                    <a:cubicBezTo>
                      <a:pt x="7507" y="2145"/>
                      <a:pt x="7191" y="1691"/>
                      <a:pt x="6859" y="1245"/>
                    </a:cubicBezTo>
                    <a:cubicBezTo>
                      <a:pt x="6249" y="430"/>
                      <a:pt x="5372" y="0"/>
                      <a:pt x="44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97" name="Google Shape;4597;p58"/>
              <p:cNvGrpSpPr/>
              <p:nvPr/>
            </p:nvGrpSpPr>
            <p:grpSpPr>
              <a:xfrm rot="1513453">
                <a:off x="639078" y="5031218"/>
                <a:ext cx="3882251" cy="1719749"/>
                <a:chOff x="-1207072" y="4254396"/>
                <a:chExt cx="1379987" cy="611303"/>
              </a:xfrm>
            </p:grpSpPr>
            <p:sp>
              <p:nvSpPr>
                <p:cNvPr id="4598" name="Google Shape;4598;p58"/>
                <p:cNvSpPr/>
                <p:nvPr/>
              </p:nvSpPr>
              <p:spPr>
                <a:xfrm>
                  <a:off x="-160216" y="4791396"/>
                  <a:ext cx="64298" cy="74303"/>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58"/>
                <p:cNvSpPr/>
                <p:nvPr/>
              </p:nvSpPr>
              <p:spPr>
                <a:xfrm>
                  <a:off x="-551519" y="4545246"/>
                  <a:ext cx="46469" cy="59130"/>
                </a:xfrm>
                <a:custGeom>
                  <a:rect b="b" l="l" r="r" t="t"/>
                  <a:pathLst>
                    <a:path extrusionOk="0" h="1247" w="980">
                      <a:moveTo>
                        <a:pt x="543" y="1"/>
                      </a:moveTo>
                      <a:cubicBezTo>
                        <a:pt x="216" y="1"/>
                        <a:pt x="55" y="205"/>
                        <a:pt x="0" y="533"/>
                      </a:cubicBezTo>
                      <a:cubicBezTo>
                        <a:pt x="83" y="809"/>
                        <a:pt x="60" y="1157"/>
                        <a:pt x="446" y="1243"/>
                      </a:cubicBezTo>
                      <a:cubicBezTo>
                        <a:pt x="455" y="1245"/>
                        <a:pt x="465" y="1246"/>
                        <a:pt x="474" y="1246"/>
                      </a:cubicBezTo>
                      <a:cubicBezTo>
                        <a:pt x="683" y="1246"/>
                        <a:pt x="980" y="776"/>
                        <a:pt x="977" y="443"/>
                      </a:cubicBezTo>
                      <a:cubicBezTo>
                        <a:pt x="977" y="180"/>
                        <a:pt x="844" y="15"/>
                        <a:pt x="575" y="1"/>
                      </a:cubicBezTo>
                      <a:cubicBezTo>
                        <a:pt x="564" y="1"/>
                        <a:pt x="553" y="1"/>
                        <a:pt x="5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58"/>
                <p:cNvSpPr/>
                <p:nvPr/>
              </p:nvSpPr>
              <p:spPr>
                <a:xfrm>
                  <a:off x="-1207072" y="4254396"/>
                  <a:ext cx="43387" cy="44620"/>
                </a:xfrm>
                <a:custGeom>
                  <a:rect b="b" l="l" r="r" t="t"/>
                  <a:pathLst>
                    <a:path extrusionOk="0" h="941" w="915">
                      <a:moveTo>
                        <a:pt x="412" y="1"/>
                      </a:moveTo>
                      <a:cubicBezTo>
                        <a:pt x="136" y="1"/>
                        <a:pt x="4" y="186"/>
                        <a:pt x="1" y="489"/>
                      </a:cubicBezTo>
                      <a:cubicBezTo>
                        <a:pt x="17" y="765"/>
                        <a:pt x="174" y="938"/>
                        <a:pt x="476" y="941"/>
                      </a:cubicBezTo>
                      <a:cubicBezTo>
                        <a:pt x="768" y="941"/>
                        <a:pt x="914" y="775"/>
                        <a:pt x="905" y="486"/>
                      </a:cubicBezTo>
                      <a:cubicBezTo>
                        <a:pt x="894" y="187"/>
                        <a:pt x="721" y="7"/>
                        <a:pt x="426" y="1"/>
                      </a:cubicBezTo>
                      <a:cubicBezTo>
                        <a:pt x="422" y="1"/>
                        <a:pt x="417" y="1"/>
                        <a:pt x="4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58"/>
                <p:cNvSpPr/>
                <p:nvPr/>
              </p:nvSpPr>
              <p:spPr>
                <a:xfrm>
                  <a:off x="-595937" y="4647767"/>
                  <a:ext cx="35468" cy="28498"/>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58"/>
                <p:cNvSpPr/>
                <p:nvPr/>
              </p:nvSpPr>
              <p:spPr>
                <a:xfrm>
                  <a:off x="148922" y="4571245"/>
                  <a:ext cx="23993" cy="31438"/>
                </a:xfrm>
                <a:custGeom>
                  <a:rect b="b" l="l" r="r" t="t"/>
                  <a:pathLst>
                    <a:path extrusionOk="0" h="663" w="506">
                      <a:moveTo>
                        <a:pt x="323" y="0"/>
                      </a:moveTo>
                      <a:cubicBezTo>
                        <a:pt x="283" y="0"/>
                        <a:pt x="241" y="13"/>
                        <a:pt x="207" y="41"/>
                      </a:cubicBezTo>
                      <a:cubicBezTo>
                        <a:pt x="1" y="197"/>
                        <a:pt x="4" y="403"/>
                        <a:pt x="124" y="662"/>
                      </a:cubicBezTo>
                      <a:cubicBezTo>
                        <a:pt x="416" y="549"/>
                        <a:pt x="505" y="353"/>
                        <a:pt x="472" y="124"/>
                      </a:cubicBezTo>
                      <a:cubicBezTo>
                        <a:pt x="462" y="43"/>
                        <a:pt x="395" y="0"/>
                        <a:pt x="3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3" name="Google Shape;4603;p58"/>
              <p:cNvSpPr/>
              <p:nvPr/>
            </p:nvSpPr>
            <p:spPr>
              <a:xfrm rot="1513411">
                <a:off x="424199" y="4842248"/>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4" name="Google Shape;4604;p58"/>
              <p:cNvSpPr/>
              <p:nvPr/>
            </p:nvSpPr>
            <p:spPr>
              <a:xfrm rot="1513422">
                <a:off x="789050" y="4813234"/>
                <a:ext cx="99781" cy="80171"/>
              </a:xfrm>
              <a:custGeom>
                <a:rect b="b" l="l" r="r" t="t"/>
                <a:pathLst>
                  <a:path extrusionOk="0" h="601" w="748">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5" name="Google Shape;4605;p58"/>
              <p:cNvSpPr/>
              <p:nvPr/>
            </p:nvSpPr>
            <p:spPr>
              <a:xfrm rot="1513411">
                <a:off x="2771898" y="6061002"/>
                <a:ext cx="294118" cy="339891"/>
              </a:xfrm>
              <a:custGeom>
                <a:rect b="b" l="l" r="r" t="t"/>
                <a:pathLst>
                  <a:path extrusionOk="0" h="1567" w="1356">
                    <a:moveTo>
                      <a:pt x="685" y="1"/>
                    </a:moveTo>
                    <a:cubicBezTo>
                      <a:pt x="353" y="1"/>
                      <a:pt x="71" y="270"/>
                      <a:pt x="37" y="635"/>
                    </a:cubicBezTo>
                    <a:cubicBezTo>
                      <a:pt x="0" y="1040"/>
                      <a:pt x="362" y="1542"/>
                      <a:pt x="707" y="1565"/>
                    </a:cubicBezTo>
                    <a:cubicBezTo>
                      <a:pt x="715" y="1566"/>
                      <a:pt x="723" y="1566"/>
                      <a:pt x="731" y="1566"/>
                    </a:cubicBezTo>
                    <a:cubicBezTo>
                      <a:pt x="1017" y="1566"/>
                      <a:pt x="1274" y="1217"/>
                      <a:pt x="1315" y="765"/>
                    </a:cubicBezTo>
                    <a:cubicBezTo>
                      <a:pt x="1355" y="363"/>
                      <a:pt x="1116" y="44"/>
                      <a:pt x="747" y="4"/>
                    </a:cubicBezTo>
                    <a:cubicBezTo>
                      <a:pt x="726" y="2"/>
                      <a:pt x="706" y="1"/>
                      <a:pt x="6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6" name="Google Shape;4606;p58"/>
            <p:cNvSpPr/>
            <p:nvPr/>
          </p:nvSpPr>
          <p:spPr>
            <a:xfrm>
              <a:off x="-664950" y="-350812"/>
              <a:ext cx="1749000" cy="1781625"/>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7" name="Google Shape;4607;p58"/>
          <p:cNvSpPr txBox="1"/>
          <p:nvPr>
            <p:ph type="title"/>
          </p:nvPr>
        </p:nvSpPr>
        <p:spPr>
          <a:xfrm>
            <a:off x="720000" y="540000"/>
            <a:ext cx="7704000" cy="564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08" name="Google Shape;4608;p58"/>
          <p:cNvSpPr txBox="1"/>
          <p:nvPr>
            <p:ph idx="2" type="title"/>
          </p:nvPr>
        </p:nvSpPr>
        <p:spPr>
          <a:xfrm>
            <a:off x="720000" y="1237050"/>
            <a:ext cx="41568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09" name="Google Shape;4609;p58"/>
          <p:cNvSpPr txBox="1"/>
          <p:nvPr>
            <p:ph idx="1" type="subTitle"/>
          </p:nvPr>
        </p:nvSpPr>
        <p:spPr>
          <a:xfrm>
            <a:off x="720000" y="1757349"/>
            <a:ext cx="4156800" cy="1092300"/>
          </a:xfrm>
          <a:prstGeom prst="rect">
            <a:avLst/>
          </a:prstGeom>
          <a:solidFill>
            <a:schemeClr val="lt1"/>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10" name="Google Shape;4610;p58"/>
          <p:cNvSpPr txBox="1"/>
          <p:nvPr>
            <p:ph idx="3" type="title"/>
          </p:nvPr>
        </p:nvSpPr>
        <p:spPr>
          <a:xfrm>
            <a:off x="720000" y="2988243"/>
            <a:ext cx="41568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11" name="Google Shape;4611;p58"/>
          <p:cNvSpPr txBox="1"/>
          <p:nvPr>
            <p:ph idx="4" type="subTitle"/>
          </p:nvPr>
        </p:nvSpPr>
        <p:spPr>
          <a:xfrm>
            <a:off x="720000" y="3508550"/>
            <a:ext cx="4156800" cy="1092300"/>
          </a:xfrm>
          <a:prstGeom prst="rect">
            <a:avLst/>
          </a:prstGeom>
          <a:solidFill>
            <a:schemeClr val="lt1"/>
          </a:solidFill>
          <a:ln cap="flat" cmpd="sng" w="9525">
            <a:solidFill>
              <a:schemeClr val="accent4"/>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12" name="Google Shape;4612;p58"/>
          <p:cNvSpPr txBox="1"/>
          <p:nvPr>
            <p:ph idx="5" type="title"/>
          </p:nvPr>
        </p:nvSpPr>
        <p:spPr>
          <a:xfrm>
            <a:off x="5000225" y="1237050"/>
            <a:ext cx="34236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13" name="Google Shape;4613;p58"/>
          <p:cNvSpPr txBox="1"/>
          <p:nvPr>
            <p:ph idx="6" type="subTitle"/>
          </p:nvPr>
        </p:nvSpPr>
        <p:spPr>
          <a:xfrm>
            <a:off x="5525025" y="2496509"/>
            <a:ext cx="28143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14" name="Google Shape;4614;p58"/>
          <p:cNvSpPr txBox="1"/>
          <p:nvPr>
            <p:ph idx="7" type="subTitle"/>
          </p:nvPr>
        </p:nvSpPr>
        <p:spPr>
          <a:xfrm>
            <a:off x="5525025" y="2900009"/>
            <a:ext cx="28143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15" name="Google Shape;4615;p58"/>
          <p:cNvSpPr txBox="1"/>
          <p:nvPr>
            <p:ph idx="8" type="subTitle"/>
          </p:nvPr>
        </p:nvSpPr>
        <p:spPr>
          <a:xfrm>
            <a:off x="5525025" y="2093009"/>
            <a:ext cx="28143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16" name="Google Shape;4616;p58"/>
          <p:cNvSpPr txBox="1"/>
          <p:nvPr>
            <p:ph idx="9" type="subTitle"/>
          </p:nvPr>
        </p:nvSpPr>
        <p:spPr>
          <a:xfrm>
            <a:off x="5525025" y="3303509"/>
            <a:ext cx="28143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17" name="Google Shape;4617;p58"/>
          <p:cNvSpPr txBox="1"/>
          <p:nvPr>
            <p:ph idx="13" type="subTitle"/>
          </p:nvPr>
        </p:nvSpPr>
        <p:spPr>
          <a:xfrm>
            <a:off x="5525025" y="3707009"/>
            <a:ext cx="28143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18" name="Google Shape;4618;p58"/>
          <p:cNvSpPr txBox="1"/>
          <p:nvPr>
            <p:ph idx="14" type="subTitle"/>
          </p:nvPr>
        </p:nvSpPr>
        <p:spPr>
          <a:xfrm>
            <a:off x="5525025" y="4110509"/>
            <a:ext cx="28143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19" name="Google Shape;4619;p58"/>
          <p:cNvSpPr txBox="1"/>
          <p:nvPr>
            <p:ph idx="15" type="subTitle"/>
          </p:nvPr>
        </p:nvSpPr>
        <p:spPr>
          <a:xfrm>
            <a:off x="5525025" y="1689509"/>
            <a:ext cx="2814300" cy="40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4620" name="Shape 4620"/>
        <p:cNvGrpSpPr/>
        <p:nvPr/>
      </p:nvGrpSpPr>
      <p:grpSpPr>
        <a:xfrm>
          <a:off x="0" y="0"/>
          <a:ext cx="0" cy="0"/>
          <a:chOff x="0" y="0"/>
          <a:chExt cx="0" cy="0"/>
        </a:xfrm>
      </p:grpSpPr>
      <p:grpSp>
        <p:nvGrpSpPr>
          <p:cNvPr id="4621" name="Google Shape;4621;p59"/>
          <p:cNvGrpSpPr/>
          <p:nvPr/>
        </p:nvGrpSpPr>
        <p:grpSpPr>
          <a:xfrm flipH="1">
            <a:off x="-800012" y="-237025"/>
            <a:ext cx="11927563" cy="6153500"/>
            <a:chOff x="-2036487" y="-237000"/>
            <a:chExt cx="11927563" cy="6153500"/>
          </a:xfrm>
        </p:grpSpPr>
        <p:sp>
          <p:nvSpPr>
            <p:cNvPr id="4622" name="Google Shape;4622;p59"/>
            <p:cNvSpPr/>
            <p:nvPr/>
          </p:nvSpPr>
          <p:spPr>
            <a:xfrm>
              <a:off x="7347858" y="4458831"/>
              <a:ext cx="1791044" cy="713388"/>
            </a:xfrm>
            <a:custGeom>
              <a:rect b="b" l="l" r="r" t="t"/>
              <a:pathLst>
                <a:path extrusionOk="0" h="19404" w="48716">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59"/>
            <p:cNvSpPr/>
            <p:nvPr/>
          </p:nvSpPr>
          <p:spPr>
            <a:xfrm flipH="1" rot="-5400000">
              <a:off x="-38077" y="-114329"/>
              <a:ext cx="288517" cy="364777"/>
            </a:xfrm>
            <a:custGeom>
              <a:rect b="b" l="l" r="r" t="t"/>
              <a:pathLst>
                <a:path extrusionOk="0" h="5740" w="4540">
                  <a:moveTo>
                    <a:pt x="4217" y="0"/>
                  </a:moveTo>
                  <a:cubicBezTo>
                    <a:pt x="4454" y="1466"/>
                    <a:pt x="4405" y="3034"/>
                    <a:pt x="3377" y="4181"/>
                  </a:cubicBezTo>
                  <a:cubicBezTo>
                    <a:pt x="2821" y="4794"/>
                    <a:pt x="2054" y="5140"/>
                    <a:pt x="1266" y="5348"/>
                  </a:cubicBezTo>
                  <a:cubicBezTo>
                    <a:pt x="850" y="5459"/>
                    <a:pt x="424" y="5520"/>
                    <a:pt x="0" y="5581"/>
                  </a:cubicBezTo>
                  <a:lnTo>
                    <a:pt x="0" y="5740"/>
                  </a:lnTo>
                  <a:cubicBezTo>
                    <a:pt x="62" y="5732"/>
                    <a:pt x="119" y="5724"/>
                    <a:pt x="176" y="5715"/>
                  </a:cubicBezTo>
                  <a:cubicBezTo>
                    <a:pt x="584" y="5655"/>
                    <a:pt x="988" y="5577"/>
                    <a:pt x="1385" y="5471"/>
                  </a:cubicBezTo>
                  <a:cubicBezTo>
                    <a:pt x="2148" y="5259"/>
                    <a:pt x="2891" y="4916"/>
                    <a:pt x="3437" y="4328"/>
                  </a:cubicBezTo>
                  <a:cubicBezTo>
                    <a:pt x="4006" y="3724"/>
                    <a:pt x="4324" y="2923"/>
                    <a:pt x="4438" y="2111"/>
                  </a:cubicBezTo>
                  <a:cubicBezTo>
                    <a:pt x="4540" y="1408"/>
                    <a:pt x="4491" y="698"/>
                    <a:pt x="43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59"/>
            <p:cNvSpPr/>
            <p:nvPr/>
          </p:nvSpPr>
          <p:spPr>
            <a:xfrm flipH="1" rot="-5400000">
              <a:off x="-43161" y="-109245"/>
              <a:ext cx="508845" cy="574937"/>
            </a:xfrm>
            <a:custGeom>
              <a:rect b="b" l="l" r="r" t="t"/>
              <a:pathLst>
                <a:path extrusionOk="0" h="9047" w="8007">
                  <a:moveTo>
                    <a:pt x="7467" y="0"/>
                  </a:moveTo>
                  <a:cubicBezTo>
                    <a:pt x="7712" y="865"/>
                    <a:pt x="7822" y="1768"/>
                    <a:pt x="7782" y="2666"/>
                  </a:cubicBezTo>
                  <a:cubicBezTo>
                    <a:pt x="7724" y="3842"/>
                    <a:pt x="7394" y="5026"/>
                    <a:pt x="6695" y="5989"/>
                  </a:cubicBezTo>
                  <a:cubicBezTo>
                    <a:pt x="5896" y="7091"/>
                    <a:pt x="4679" y="7716"/>
                    <a:pt x="3401" y="8100"/>
                  </a:cubicBezTo>
                  <a:cubicBezTo>
                    <a:pt x="2286" y="8434"/>
                    <a:pt x="1127" y="8606"/>
                    <a:pt x="0" y="8892"/>
                  </a:cubicBezTo>
                  <a:lnTo>
                    <a:pt x="0" y="9047"/>
                  </a:lnTo>
                  <a:cubicBezTo>
                    <a:pt x="1082" y="8770"/>
                    <a:pt x="2193" y="8598"/>
                    <a:pt x="3266" y="8291"/>
                  </a:cubicBezTo>
                  <a:cubicBezTo>
                    <a:pt x="4540" y="7933"/>
                    <a:pt x="5781" y="7353"/>
                    <a:pt x="6634" y="6307"/>
                  </a:cubicBezTo>
                  <a:cubicBezTo>
                    <a:pt x="7381" y="5397"/>
                    <a:pt x="7782" y="4250"/>
                    <a:pt x="7900" y="3087"/>
                  </a:cubicBezTo>
                  <a:cubicBezTo>
                    <a:pt x="8006" y="2054"/>
                    <a:pt x="7900" y="1001"/>
                    <a:pt x="76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59"/>
            <p:cNvSpPr/>
            <p:nvPr/>
          </p:nvSpPr>
          <p:spPr>
            <a:xfrm flipH="1" rot="-5400000">
              <a:off x="-23810" y="-128596"/>
              <a:ext cx="733240" cy="838034"/>
            </a:xfrm>
            <a:custGeom>
              <a:rect b="b" l="l" r="r" t="t"/>
              <a:pathLst>
                <a:path extrusionOk="0" h="13187" w="11538">
                  <a:moveTo>
                    <a:pt x="10565" y="0"/>
                  </a:moveTo>
                  <a:cubicBezTo>
                    <a:pt x="11129" y="1061"/>
                    <a:pt x="11349" y="2303"/>
                    <a:pt x="11256" y="3503"/>
                  </a:cubicBezTo>
                  <a:cubicBezTo>
                    <a:pt x="11117" y="5259"/>
                    <a:pt x="10284" y="6879"/>
                    <a:pt x="9125" y="8182"/>
                  </a:cubicBezTo>
                  <a:cubicBezTo>
                    <a:pt x="7871" y="9586"/>
                    <a:pt x="6271" y="10611"/>
                    <a:pt x="4573" y="11390"/>
                  </a:cubicBezTo>
                  <a:cubicBezTo>
                    <a:pt x="3642" y="11815"/>
                    <a:pt x="2678" y="12170"/>
                    <a:pt x="1707" y="12497"/>
                  </a:cubicBezTo>
                  <a:cubicBezTo>
                    <a:pt x="1144" y="12685"/>
                    <a:pt x="571" y="12852"/>
                    <a:pt x="0" y="13032"/>
                  </a:cubicBezTo>
                  <a:lnTo>
                    <a:pt x="0" y="13186"/>
                  </a:lnTo>
                  <a:cubicBezTo>
                    <a:pt x="539" y="13019"/>
                    <a:pt x="1082" y="12856"/>
                    <a:pt x="1621" y="12681"/>
                  </a:cubicBezTo>
                  <a:cubicBezTo>
                    <a:pt x="2576" y="12366"/>
                    <a:pt x="3524" y="12023"/>
                    <a:pt x="4442" y="11611"/>
                  </a:cubicBezTo>
                  <a:cubicBezTo>
                    <a:pt x="6156" y="10848"/>
                    <a:pt x="7782" y="9843"/>
                    <a:pt x="9071" y="8459"/>
                  </a:cubicBezTo>
                  <a:cubicBezTo>
                    <a:pt x="10243" y="7202"/>
                    <a:pt x="11125" y="5638"/>
                    <a:pt x="11358" y="3916"/>
                  </a:cubicBezTo>
                  <a:cubicBezTo>
                    <a:pt x="11537" y="2593"/>
                    <a:pt x="11349" y="1193"/>
                    <a:pt x="107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59"/>
            <p:cNvSpPr/>
            <p:nvPr/>
          </p:nvSpPr>
          <p:spPr>
            <a:xfrm>
              <a:off x="-2036487" y="4250975"/>
              <a:ext cx="3362050" cy="1665525"/>
            </a:xfrm>
            <a:custGeom>
              <a:rect b="b" l="l" r="r" t="t"/>
              <a:pathLst>
                <a:path extrusionOk="0" h="66621" w="134482">
                  <a:moveTo>
                    <a:pt x="51432" y="0"/>
                  </a:moveTo>
                  <a:cubicBezTo>
                    <a:pt x="43021" y="0"/>
                    <a:pt x="34599" y="2193"/>
                    <a:pt x="26846" y="6228"/>
                  </a:cubicBezTo>
                  <a:cubicBezTo>
                    <a:pt x="24151" y="7632"/>
                    <a:pt x="21536" y="9257"/>
                    <a:pt x="19034" y="11095"/>
                  </a:cubicBezTo>
                  <a:cubicBezTo>
                    <a:pt x="13567" y="15093"/>
                    <a:pt x="8236" y="20185"/>
                    <a:pt x="4689" y="25995"/>
                  </a:cubicBezTo>
                  <a:cubicBezTo>
                    <a:pt x="1603" y="31052"/>
                    <a:pt x="0" y="37324"/>
                    <a:pt x="1751" y="42982"/>
                  </a:cubicBezTo>
                  <a:cubicBezTo>
                    <a:pt x="3045" y="47161"/>
                    <a:pt x="6046" y="50642"/>
                    <a:pt x="9539" y="53275"/>
                  </a:cubicBezTo>
                  <a:cubicBezTo>
                    <a:pt x="15419" y="57704"/>
                    <a:pt x="21911" y="60189"/>
                    <a:pt x="29104" y="61374"/>
                  </a:cubicBezTo>
                  <a:cubicBezTo>
                    <a:pt x="37277" y="62722"/>
                    <a:pt x="45485" y="63861"/>
                    <a:pt x="53715" y="64791"/>
                  </a:cubicBezTo>
                  <a:cubicBezTo>
                    <a:pt x="63141" y="65856"/>
                    <a:pt x="72739" y="66621"/>
                    <a:pt x="82278" y="66621"/>
                  </a:cubicBezTo>
                  <a:cubicBezTo>
                    <a:pt x="97759" y="66621"/>
                    <a:pt x="113082" y="64606"/>
                    <a:pt x="127252" y="58584"/>
                  </a:cubicBezTo>
                  <a:cubicBezTo>
                    <a:pt x="130193" y="57334"/>
                    <a:pt x="133381" y="55548"/>
                    <a:pt x="134141" y="52443"/>
                  </a:cubicBezTo>
                  <a:cubicBezTo>
                    <a:pt x="134481" y="51051"/>
                    <a:pt x="134267" y="49570"/>
                    <a:pt x="133781" y="48224"/>
                  </a:cubicBezTo>
                  <a:cubicBezTo>
                    <a:pt x="132939" y="45887"/>
                    <a:pt x="131286" y="43851"/>
                    <a:pt x="129173" y="42551"/>
                  </a:cubicBezTo>
                  <a:cubicBezTo>
                    <a:pt x="127124" y="41292"/>
                    <a:pt x="124735" y="40739"/>
                    <a:pt x="122424" y="40079"/>
                  </a:cubicBezTo>
                  <a:cubicBezTo>
                    <a:pt x="112093" y="37124"/>
                    <a:pt x="102142" y="31607"/>
                    <a:pt x="94505" y="23996"/>
                  </a:cubicBezTo>
                  <a:cubicBezTo>
                    <a:pt x="88960" y="18469"/>
                    <a:pt x="84319" y="12523"/>
                    <a:pt x="77717" y="8066"/>
                  </a:cubicBezTo>
                  <a:cubicBezTo>
                    <a:pt x="69533" y="2543"/>
                    <a:pt x="60489" y="0"/>
                    <a:pt x="514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59"/>
            <p:cNvSpPr/>
            <p:nvPr/>
          </p:nvSpPr>
          <p:spPr>
            <a:xfrm>
              <a:off x="4639225" y="4738700"/>
              <a:ext cx="290125" cy="241775"/>
            </a:xfrm>
            <a:custGeom>
              <a:rect b="b" l="l" r="r" t="t"/>
              <a:pathLst>
                <a:path extrusionOk="0" h="9671" w="11605">
                  <a:moveTo>
                    <a:pt x="7983" y="1"/>
                  </a:moveTo>
                  <a:cubicBezTo>
                    <a:pt x="6115" y="1"/>
                    <a:pt x="3945" y="1289"/>
                    <a:pt x="2601" y="3519"/>
                  </a:cubicBezTo>
                  <a:cubicBezTo>
                    <a:pt x="0" y="7835"/>
                    <a:pt x="2201" y="9671"/>
                    <a:pt x="5072" y="9671"/>
                  </a:cubicBezTo>
                  <a:cubicBezTo>
                    <a:pt x="7958" y="9671"/>
                    <a:pt x="11521" y="7815"/>
                    <a:pt x="11562" y="4760"/>
                  </a:cubicBezTo>
                  <a:cubicBezTo>
                    <a:pt x="11605" y="1449"/>
                    <a:pt x="9963" y="1"/>
                    <a:pt x="7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59"/>
            <p:cNvSpPr/>
            <p:nvPr/>
          </p:nvSpPr>
          <p:spPr>
            <a:xfrm rot="-2700000">
              <a:off x="-1438301" y="1562210"/>
              <a:ext cx="2907575" cy="2189225"/>
            </a:xfrm>
            <a:custGeom>
              <a:rect b="b" l="l" r="r" t="t"/>
              <a:pathLst>
                <a:path extrusionOk="0" h="68671" w="91204">
                  <a:moveTo>
                    <a:pt x="56246" y="0"/>
                  </a:moveTo>
                  <a:cubicBezTo>
                    <a:pt x="46995" y="0"/>
                    <a:pt x="37746" y="803"/>
                    <a:pt x="28633" y="2401"/>
                  </a:cubicBezTo>
                  <a:cubicBezTo>
                    <a:pt x="21361" y="3677"/>
                    <a:pt x="13674" y="5750"/>
                    <a:pt x="8867" y="11358"/>
                  </a:cubicBezTo>
                  <a:cubicBezTo>
                    <a:pt x="5768" y="14973"/>
                    <a:pt x="4241" y="19657"/>
                    <a:pt x="3113" y="24285"/>
                  </a:cubicBezTo>
                  <a:cubicBezTo>
                    <a:pt x="2016" y="28780"/>
                    <a:pt x="1229" y="33352"/>
                    <a:pt x="755" y="37953"/>
                  </a:cubicBezTo>
                  <a:cubicBezTo>
                    <a:pt x="1" y="45270"/>
                    <a:pt x="1016" y="51523"/>
                    <a:pt x="5237" y="57599"/>
                  </a:cubicBezTo>
                  <a:cubicBezTo>
                    <a:pt x="9588" y="63865"/>
                    <a:pt x="17019" y="68447"/>
                    <a:pt x="24726" y="68664"/>
                  </a:cubicBezTo>
                  <a:cubicBezTo>
                    <a:pt x="24894" y="68668"/>
                    <a:pt x="25062" y="68671"/>
                    <a:pt x="25231" y="68671"/>
                  </a:cubicBezTo>
                  <a:cubicBezTo>
                    <a:pt x="30937" y="68671"/>
                    <a:pt x="36669" y="66004"/>
                    <a:pt x="40303" y="61708"/>
                  </a:cubicBezTo>
                  <a:cubicBezTo>
                    <a:pt x="41924" y="59788"/>
                    <a:pt x="43128" y="57543"/>
                    <a:pt x="43727" y="55066"/>
                  </a:cubicBezTo>
                  <a:cubicBezTo>
                    <a:pt x="44361" y="52438"/>
                    <a:pt x="44332" y="49702"/>
                    <a:pt x="44354" y="46997"/>
                  </a:cubicBezTo>
                  <a:cubicBezTo>
                    <a:pt x="44393" y="41853"/>
                    <a:pt x="44992" y="35973"/>
                    <a:pt x="49154" y="32948"/>
                  </a:cubicBezTo>
                  <a:cubicBezTo>
                    <a:pt x="52116" y="30793"/>
                    <a:pt x="56593" y="30355"/>
                    <a:pt x="58196" y="27062"/>
                  </a:cubicBezTo>
                  <a:cubicBezTo>
                    <a:pt x="59303" y="24788"/>
                    <a:pt x="59697" y="22486"/>
                    <a:pt x="62467" y="21600"/>
                  </a:cubicBezTo>
                  <a:cubicBezTo>
                    <a:pt x="63291" y="21337"/>
                    <a:pt x="64180" y="21254"/>
                    <a:pt x="65096" y="21254"/>
                  </a:cubicBezTo>
                  <a:cubicBezTo>
                    <a:pt x="66680" y="21254"/>
                    <a:pt x="68346" y="21503"/>
                    <a:pt x="69893" y="21503"/>
                  </a:cubicBezTo>
                  <a:cubicBezTo>
                    <a:pt x="70242" y="21503"/>
                    <a:pt x="70585" y="21490"/>
                    <a:pt x="70919" y="21459"/>
                  </a:cubicBezTo>
                  <a:cubicBezTo>
                    <a:pt x="77125" y="20888"/>
                    <a:pt x="83114" y="18092"/>
                    <a:pt x="87503" y="13664"/>
                  </a:cubicBezTo>
                  <a:cubicBezTo>
                    <a:pt x="88933" y="12224"/>
                    <a:pt x="90229" y="10552"/>
                    <a:pt x="90717" y="8583"/>
                  </a:cubicBezTo>
                  <a:cubicBezTo>
                    <a:pt x="91203" y="6615"/>
                    <a:pt x="90710" y="4299"/>
                    <a:pt x="89095" y="3069"/>
                  </a:cubicBezTo>
                  <a:cubicBezTo>
                    <a:pt x="88252" y="2425"/>
                    <a:pt x="87200" y="2133"/>
                    <a:pt x="86170" y="1887"/>
                  </a:cubicBezTo>
                  <a:cubicBezTo>
                    <a:pt x="80745" y="599"/>
                    <a:pt x="74761" y="978"/>
                    <a:pt x="69177" y="525"/>
                  </a:cubicBezTo>
                  <a:cubicBezTo>
                    <a:pt x="64876" y="175"/>
                    <a:pt x="60561" y="0"/>
                    <a:pt x="562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59"/>
            <p:cNvSpPr/>
            <p:nvPr/>
          </p:nvSpPr>
          <p:spPr>
            <a:xfrm rot="8225514">
              <a:off x="4129780" y="4829326"/>
              <a:ext cx="466194" cy="508823"/>
            </a:xfrm>
            <a:custGeom>
              <a:rect b="b" l="l" r="r" t="t"/>
              <a:pathLst>
                <a:path extrusionOk="0" h="30019" w="27504">
                  <a:moveTo>
                    <a:pt x="12111" y="0"/>
                  </a:moveTo>
                  <a:cubicBezTo>
                    <a:pt x="11000" y="0"/>
                    <a:pt x="9863" y="292"/>
                    <a:pt x="8793" y="877"/>
                  </a:cubicBezTo>
                  <a:cubicBezTo>
                    <a:pt x="7511" y="1578"/>
                    <a:pt x="6715" y="2780"/>
                    <a:pt x="6402" y="4181"/>
                  </a:cubicBezTo>
                  <a:cubicBezTo>
                    <a:pt x="5143" y="9849"/>
                    <a:pt x="1" y="16618"/>
                    <a:pt x="3240" y="22241"/>
                  </a:cubicBezTo>
                  <a:cubicBezTo>
                    <a:pt x="5203" y="25648"/>
                    <a:pt x="9419" y="30018"/>
                    <a:pt x="13735" y="30018"/>
                  </a:cubicBezTo>
                  <a:cubicBezTo>
                    <a:pt x="13810" y="30018"/>
                    <a:pt x="13885" y="30017"/>
                    <a:pt x="13961" y="30014"/>
                  </a:cubicBezTo>
                  <a:cubicBezTo>
                    <a:pt x="16307" y="29931"/>
                    <a:pt x="18646" y="29580"/>
                    <a:pt x="20913" y="28969"/>
                  </a:cubicBezTo>
                  <a:cubicBezTo>
                    <a:pt x="22783" y="28468"/>
                    <a:pt x="24772" y="27647"/>
                    <a:pt x="25645" y="25919"/>
                  </a:cubicBezTo>
                  <a:cubicBezTo>
                    <a:pt x="27503" y="22241"/>
                    <a:pt x="24741" y="19168"/>
                    <a:pt x="22193" y="16100"/>
                  </a:cubicBezTo>
                  <a:cubicBezTo>
                    <a:pt x="20675" y="14271"/>
                    <a:pt x="19231" y="12448"/>
                    <a:pt x="18887" y="10499"/>
                  </a:cubicBezTo>
                  <a:cubicBezTo>
                    <a:pt x="18388" y="7678"/>
                    <a:pt x="18911" y="4803"/>
                    <a:pt x="16979" y="2388"/>
                  </a:cubicBezTo>
                  <a:cubicBezTo>
                    <a:pt x="15706" y="796"/>
                    <a:pt x="13944" y="0"/>
                    <a:pt x="121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59"/>
            <p:cNvSpPr/>
            <p:nvPr/>
          </p:nvSpPr>
          <p:spPr>
            <a:xfrm flipH="1">
              <a:off x="8142075" y="-237000"/>
              <a:ext cx="1749000" cy="1781625"/>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31" name="Google Shape;4631;p59"/>
          <p:cNvSpPr txBox="1"/>
          <p:nvPr>
            <p:ph type="title"/>
          </p:nvPr>
        </p:nvSpPr>
        <p:spPr>
          <a:xfrm>
            <a:off x="720000" y="540000"/>
            <a:ext cx="7704000" cy="564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32" name="Google Shape;4632;p59"/>
          <p:cNvSpPr txBox="1"/>
          <p:nvPr>
            <p:ph idx="1" type="subTitle"/>
          </p:nvPr>
        </p:nvSpPr>
        <p:spPr>
          <a:xfrm>
            <a:off x="720000" y="3421700"/>
            <a:ext cx="2907600" cy="1181700"/>
          </a:xfrm>
          <a:prstGeom prst="rect">
            <a:avLst/>
          </a:prstGeom>
          <a:solidFill>
            <a:schemeClr val="lt1"/>
          </a:solidFill>
          <a:ln cap="flat" cmpd="sng" w="9525">
            <a:solidFill>
              <a:schemeClr val="accent4"/>
            </a:solidFill>
            <a:prstDash val="solid"/>
            <a:round/>
            <a:headEnd len="sm" w="sm" type="none"/>
            <a:tailEnd len="sm" w="sm" type="none"/>
          </a:ln>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33" name="Google Shape;4633;p59"/>
          <p:cNvSpPr txBox="1"/>
          <p:nvPr>
            <p:ph idx="2" type="subTitle"/>
          </p:nvPr>
        </p:nvSpPr>
        <p:spPr>
          <a:xfrm>
            <a:off x="5516400" y="3421700"/>
            <a:ext cx="2907600" cy="1181700"/>
          </a:xfrm>
          <a:prstGeom prst="rect">
            <a:avLst/>
          </a:prstGeom>
          <a:solidFill>
            <a:schemeClr val="lt1"/>
          </a:solidFill>
          <a:ln cap="flat" cmpd="sng" w="9525">
            <a:solidFill>
              <a:schemeClr val="accent4"/>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34" name="Google Shape;4634;p59"/>
          <p:cNvSpPr txBox="1"/>
          <p:nvPr>
            <p:ph idx="3" type="subTitle"/>
          </p:nvPr>
        </p:nvSpPr>
        <p:spPr>
          <a:xfrm>
            <a:off x="5516400" y="1237075"/>
            <a:ext cx="2907600" cy="457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Bebas Neue"/>
              <a:buNone/>
              <a:defRPr sz="2000">
                <a:latin typeface="Abril Fatface"/>
                <a:ea typeface="Abril Fatface"/>
                <a:cs typeface="Abril Fatface"/>
                <a:sym typeface="Abril Fatface"/>
              </a:defRPr>
            </a:lvl1pPr>
            <a:lvl2pPr lvl="1" rtl="0"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rtl="0"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rtl="0"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rtl="0"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rtl="0"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rtl="0"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rtl="0"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rtl="0"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
        <p:nvSpPr>
          <p:cNvPr id="4635" name="Google Shape;4635;p59"/>
          <p:cNvSpPr txBox="1"/>
          <p:nvPr>
            <p:ph idx="4" type="subTitle"/>
          </p:nvPr>
        </p:nvSpPr>
        <p:spPr>
          <a:xfrm>
            <a:off x="5516400" y="1687474"/>
            <a:ext cx="2907600" cy="1142700"/>
          </a:xfrm>
          <a:prstGeom prst="rect">
            <a:avLst/>
          </a:prstGeom>
          <a:ln cap="flat" cmpd="sng" w="9525">
            <a:solidFill>
              <a:schemeClr val="accent4"/>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36" name="Google Shape;4636;p59"/>
          <p:cNvSpPr txBox="1"/>
          <p:nvPr>
            <p:ph idx="5" type="subTitle"/>
          </p:nvPr>
        </p:nvSpPr>
        <p:spPr>
          <a:xfrm>
            <a:off x="720000" y="1237075"/>
            <a:ext cx="2907600" cy="457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Bebas Neue"/>
              <a:buNone/>
              <a:defRPr sz="2000">
                <a:latin typeface="Abril Fatface"/>
                <a:ea typeface="Abril Fatface"/>
                <a:cs typeface="Abril Fatface"/>
                <a:sym typeface="Abril Fatface"/>
              </a:defRPr>
            </a:lvl1pPr>
            <a:lvl2pPr lvl="1" rtl="0"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rtl="0"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rtl="0"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rtl="0"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rtl="0"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rtl="0"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rtl="0"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rtl="0"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
        <p:nvSpPr>
          <p:cNvPr id="4637" name="Google Shape;4637;p59"/>
          <p:cNvSpPr txBox="1"/>
          <p:nvPr>
            <p:ph idx="6" type="subTitle"/>
          </p:nvPr>
        </p:nvSpPr>
        <p:spPr>
          <a:xfrm>
            <a:off x="720000" y="1687474"/>
            <a:ext cx="2907600" cy="1142700"/>
          </a:xfrm>
          <a:prstGeom prst="rect">
            <a:avLst/>
          </a:prstGeom>
          <a:ln cap="flat" cmpd="sng" w="9525">
            <a:solidFill>
              <a:schemeClr val="accent4"/>
            </a:solidFill>
            <a:prstDash val="solid"/>
            <a:round/>
            <a:headEnd len="sm" w="sm" type="none"/>
            <a:tailEnd len="sm" w="sm" type="none"/>
          </a:ln>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38" name="Google Shape;4638;p59"/>
          <p:cNvSpPr txBox="1"/>
          <p:nvPr>
            <p:ph idx="7" type="subTitle"/>
          </p:nvPr>
        </p:nvSpPr>
        <p:spPr>
          <a:xfrm>
            <a:off x="5516400" y="3115475"/>
            <a:ext cx="2907600" cy="457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Bebas Neue"/>
              <a:buNone/>
              <a:defRPr sz="2000">
                <a:latin typeface="Abril Fatface"/>
                <a:ea typeface="Abril Fatface"/>
                <a:cs typeface="Abril Fatface"/>
                <a:sym typeface="Abril Fatface"/>
              </a:defRPr>
            </a:lvl1pPr>
            <a:lvl2pPr lvl="1" rtl="0"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rtl="0"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rtl="0"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rtl="0"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rtl="0"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rtl="0"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rtl="0"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rtl="0"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
        <p:nvSpPr>
          <p:cNvPr id="4639" name="Google Shape;4639;p59"/>
          <p:cNvSpPr txBox="1"/>
          <p:nvPr>
            <p:ph idx="8" type="subTitle"/>
          </p:nvPr>
        </p:nvSpPr>
        <p:spPr>
          <a:xfrm>
            <a:off x="720000" y="3115475"/>
            <a:ext cx="2907600" cy="457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Bebas Neue"/>
              <a:buNone/>
              <a:defRPr sz="2000">
                <a:latin typeface="Abril Fatface"/>
                <a:ea typeface="Abril Fatface"/>
                <a:cs typeface="Abril Fatface"/>
                <a:sym typeface="Abril Fatface"/>
              </a:defRPr>
            </a:lvl1pPr>
            <a:lvl2pPr lvl="1" rtl="0"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rtl="0"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rtl="0"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rtl="0"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rtl="0"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rtl="0"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rtl="0"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rtl="0"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4640" name="Shape 4640"/>
        <p:cNvGrpSpPr/>
        <p:nvPr/>
      </p:nvGrpSpPr>
      <p:grpSpPr>
        <a:xfrm>
          <a:off x="0" y="0"/>
          <a:ext cx="0" cy="0"/>
          <a:chOff x="0" y="0"/>
          <a:chExt cx="0" cy="0"/>
        </a:xfrm>
      </p:grpSpPr>
      <p:grpSp>
        <p:nvGrpSpPr>
          <p:cNvPr id="4641" name="Google Shape;4641;p60"/>
          <p:cNvGrpSpPr/>
          <p:nvPr/>
        </p:nvGrpSpPr>
        <p:grpSpPr>
          <a:xfrm>
            <a:off x="-1877650" y="-266938"/>
            <a:ext cx="11661314" cy="6201437"/>
            <a:chOff x="-1877650" y="-266938"/>
            <a:chExt cx="11661314" cy="6201437"/>
          </a:xfrm>
        </p:grpSpPr>
        <p:sp>
          <p:nvSpPr>
            <p:cNvPr id="4642" name="Google Shape;4642;p60"/>
            <p:cNvSpPr/>
            <p:nvPr/>
          </p:nvSpPr>
          <p:spPr>
            <a:xfrm>
              <a:off x="-1877650" y="4118700"/>
              <a:ext cx="3362050" cy="1665525"/>
            </a:xfrm>
            <a:custGeom>
              <a:rect b="b" l="l" r="r" t="t"/>
              <a:pathLst>
                <a:path extrusionOk="0" h="66621" w="134482">
                  <a:moveTo>
                    <a:pt x="51432" y="0"/>
                  </a:moveTo>
                  <a:cubicBezTo>
                    <a:pt x="43021" y="0"/>
                    <a:pt x="34599" y="2193"/>
                    <a:pt x="26846" y="6228"/>
                  </a:cubicBezTo>
                  <a:cubicBezTo>
                    <a:pt x="24151" y="7632"/>
                    <a:pt x="21536" y="9257"/>
                    <a:pt x="19034" y="11095"/>
                  </a:cubicBezTo>
                  <a:cubicBezTo>
                    <a:pt x="13567" y="15093"/>
                    <a:pt x="8236" y="20185"/>
                    <a:pt x="4689" y="25995"/>
                  </a:cubicBezTo>
                  <a:cubicBezTo>
                    <a:pt x="1603" y="31052"/>
                    <a:pt x="0" y="37324"/>
                    <a:pt x="1751" y="42982"/>
                  </a:cubicBezTo>
                  <a:cubicBezTo>
                    <a:pt x="3045" y="47161"/>
                    <a:pt x="6046" y="50642"/>
                    <a:pt x="9539" y="53275"/>
                  </a:cubicBezTo>
                  <a:cubicBezTo>
                    <a:pt x="15419" y="57704"/>
                    <a:pt x="21911" y="60189"/>
                    <a:pt x="29104" y="61374"/>
                  </a:cubicBezTo>
                  <a:cubicBezTo>
                    <a:pt x="37277" y="62722"/>
                    <a:pt x="45485" y="63861"/>
                    <a:pt x="53715" y="64791"/>
                  </a:cubicBezTo>
                  <a:cubicBezTo>
                    <a:pt x="63141" y="65856"/>
                    <a:pt x="72739" y="66621"/>
                    <a:pt x="82278" y="66621"/>
                  </a:cubicBezTo>
                  <a:cubicBezTo>
                    <a:pt x="97759" y="66621"/>
                    <a:pt x="113082" y="64606"/>
                    <a:pt x="127252" y="58584"/>
                  </a:cubicBezTo>
                  <a:cubicBezTo>
                    <a:pt x="130193" y="57334"/>
                    <a:pt x="133381" y="55548"/>
                    <a:pt x="134141" y="52443"/>
                  </a:cubicBezTo>
                  <a:cubicBezTo>
                    <a:pt x="134481" y="51051"/>
                    <a:pt x="134267" y="49570"/>
                    <a:pt x="133781" y="48224"/>
                  </a:cubicBezTo>
                  <a:cubicBezTo>
                    <a:pt x="132939" y="45887"/>
                    <a:pt x="131286" y="43851"/>
                    <a:pt x="129173" y="42551"/>
                  </a:cubicBezTo>
                  <a:cubicBezTo>
                    <a:pt x="127124" y="41292"/>
                    <a:pt x="124735" y="40739"/>
                    <a:pt x="122424" y="40079"/>
                  </a:cubicBezTo>
                  <a:cubicBezTo>
                    <a:pt x="112093" y="37124"/>
                    <a:pt x="102142" y="31607"/>
                    <a:pt x="94505" y="23996"/>
                  </a:cubicBezTo>
                  <a:cubicBezTo>
                    <a:pt x="88960" y="18469"/>
                    <a:pt x="84319" y="12523"/>
                    <a:pt x="77717" y="8066"/>
                  </a:cubicBezTo>
                  <a:cubicBezTo>
                    <a:pt x="69533" y="2543"/>
                    <a:pt x="60489" y="0"/>
                    <a:pt x="514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60"/>
            <p:cNvSpPr/>
            <p:nvPr/>
          </p:nvSpPr>
          <p:spPr>
            <a:xfrm>
              <a:off x="8724350" y="416388"/>
              <a:ext cx="292250" cy="247225"/>
            </a:xfrm>
            <a:custGeom>
              <a:rect b="b" l="l" r="r" t="t"/>
              <a:pathLst>
                <a:path extrusionOk="0" h="9889" w="11690">
                  <a:moveTo>
                    <a:pt x="6492" y="0"/>
                  </a:moveTo>
                  <a:cubicBezTo>
                    <a:pt x="4576" y="0"/>
                    <a:pt x="2576" y="887"/>
                    <a:pt x="1433" y="2306"/>
                  </a:cubicBezTo>
                  <a:cubicBezTo>
                    <a:pt x="455" y="3521"/>
                    <a:pt x="0" y="5140"/>
                    <a:pt x="204" y="6684"/>
                  </a:cubicBezTo>
                  <a:cubicBezTo>
                    <a:pt x="285" y="7305"/>
                    <a:pt x="477" y="7934"/>
                    <a:pt x="897" y="8402"/>
                  </a:cubicBezTo>
                  <a:cubicBezTo>
                    <a:pt x="1407" y="8971"/>
                    <a:pt x="2177" y="9228"/>
                    <a:pt x="2922" y="9412"/>
                  </a:cubicBezTo>
                  <a:cubicBezTo>
                    <a:pt x="4072" y="9691"/>
                    <a:pt x="5252" y="9850"/>
                    <a:pt x="6435" y="9883"/>
                  </a:cubicBezTo>
                  <a:cubicBezTo>
                    <a:pt x="6551" y="9886"/>
                    <a:pt x="6668" y="9888"/>
                    <a:pt x="6785" y="9888"/>
                  </a:cubicBezTo>
                  <a:cubicBezTo>
                    <a:pt x="7648" y="9888"/>
                    <a:pt x="8525" y="9784"/>
                    <a:pt x="9275" y="9371"/>
                  </a:cubicBezTo>
                  <a:cubicBezTo>
                    <a:pt x="10318" y="8796"/>
                    <a:pt x="10982" y="7685"/>
                    <a:pt x="11268" y="6529"/>
                  </a:cubicBezTo>
                  <a:cubicBezTo>
                    <a:pt x="11690" y="4830"/>
                    <a:pt x="11352" y="2916"/>
                    <a:pt x="10213" y="1585"/>
                  </a:cubicBezTo>
                  <a:cubicBezTo>
                    <a:pt x="9571" y="832"/>
                    <a:pt x="8728" y="370"/>
                    <a:pt x="7807" y="150"/>
                  </a:cubicBezTo>
                  <a:cubicBezTo>
                    <a:pt x="7381" y="49"/>
                    <a:pt x="6939" y="0"/>
                    <a:pt x="64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60"/>
            <p:cNvSpPr/>
            <p:nvPr/>
          </p:nvSpPr>
          <p:spPr>
            <a:xfrm>
              <a:off x="8744100" y="892025"/>
              <a:ext cx="71725" cy="58350"/>
            </a:xfrm>
            <a:custGeom>
              <a:rect b="b" l="l" r="r" t="t"/>
              <a:pathLst>
                <a:path extrusionOk="0" h="2334" w="2869">
                  <a:moveTo>
                    <a:pt x="1489" y="0"/>
                  </a:moveTo>
                  <a:cubicBezTo>
                    <a:pt x="1031" y="0"/>
                    <a:pt x="587" y="190"/>
                    <a:pt x="392" y="608"/>
                  </a:cubicBezTo>
                  <a:cubicBezTo>
                    <a:pt x="0" y="1447"/>
                    <a:pt x="602" y="2334"/>
                    <a:pt x="1493" y="2334"/>
                  </a:cubicBezTo>
                  <a:cubicBezTo>
                    <a:pt x="1511" y="2334"/>
                    <a:pt x="1529" y="2333"/>
                    <a:pt x="1548" y="2333"/>
                  </a:cubicBezTo>
                  <a:cubicBezTo>
                    <a:pt x="2206" y="2305"/>
                    <a:pt x="2851" y="1769"/>
                    <a:pt x="2860" y="1107"/>
                  </a:cubicBezTo>
                  <a:cubicBezTo>
                    <a:pt x="2868" y="410"/>
                    <a:pt x="2163" y="0"/>
                    <a:pt x="1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60"/>
            <p:cNvSpPr/>
            <p:nvPr/>
          </p:nvSpPr>
          <p:spPr>
            <a:xfrm>
              <a:off x="8522600" y="4406175"/>
              <a:ext cx="695750" cy="588425"/>
            </a:xfrm>
            <a:custGeom>
              <a:rect b="b" l="l" r="r" t="t"/>
              <a:pathLst>
                <a:path extrusionOk="0" h="23537" w="27830">
                  <a:moveTo>
                    <a:pt x="17298" y="0"/>
                  </a:moveTo>
                  <a:cubicBezTo>
                    <a:pt x="14384" y="0"/>
                    <a:pt x="11355" y="1565"/>
                    <a:pt x="10215" y="4263"/>
                  </a:cubicBezTo>
                  <a:cubicBezTo>
                    <a:pt x="9067" y="6979"/>
                    <a:pt x="6990" y="6611"/>
                    <a:pt x="4625" y="7647"/>
                  </a:cubicBezTo>
                  <a:cubicBezTo>
                    <a:pt x="2959" y="8375"/>
                    <a:pt x="1386" y="9451"/>
                    <a:pt x="726" y="11215"/>
                  </a:cubicBezTo>
                  <a:cubicBezTo>
                    <a:pt x="1" y="13146"/>
                    <a:pt x="979" y="15440"/>
                    <a:pt x="2140" y="17005"/>
                  </a:cubicBezTo>
                  <a:cubicBezTo>
                    <a:pt x="4997" y="20853"/>
                    <a:pt x="9361" y="23010"/>
                    <a:pt x="14017" y="23450"/>
                  </a:cubicBezTo>
                  <a:cubicBezTo>
                    <a:pt x="14622" y="23508"/>
                    <a:pt x="15233" y="23537"/>
                    <a:pt x="15846" y="23537"/>
                  </a:cubicBezTo>
                  <a:cubicBezTo>
                    <a:pt x="16179" y="23537"/>
                    <a:pt x="16512" y="23528"/>
                    <a:pt x="16846" y="23511"/>
                  </a:cubicBezTo>
                  <a:cubicBezTo>
                    <a:pt x="18414" y="23430"/>
                    <a:pt x="20342" y="23086"/>
                    <a:pt x="21605" y="22071"/>
                  </a:cubicBezTo>
                  <a:cubicBezTo>
                    <a:pt x="22894" y="21034"/>
                    <a:pt x="22844" y="19262"/>
                    <a:pt x="23510" y="17874"/>
                  </a:cubicBezTo>
                  <a:cubicBezTo>
                    <a:pt x="23881" y="17099"/>
                    <a:pt x="24562" y="16489"/>
                    <a:pt x="25074" y="15777"/>
                  </a:cubicBezTo>
                  <a:cubicBezTo>
                    <a:pt x="26452" y="13867"/>
                    <a:pt x="27829" y="11289"/>
                    <a:pt x="27635" y="8858"/>
                  </a:cubicBezTo>
                  <a:cubicBezTo>
                    <a:pt x="27335" y="5106"/>
                    <a:pt x="22642" y="1118"/>
                    <a:pt x="19183" y="232"/>
                  </a:cubicBezTo>
                  <a:cubicBezTo>
                    <a:pt x="18574" y="76"/>
                    <a:pt x="17939" y="0"/>
                    <a:pt x="172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60"/>
            <p:cNvSpPr/>
            <p:nvPr/>
          </p:nvSpPr>
          <p:spPr>
            <a:xfrm>
              <a:off x="8687900" y="4118700"/>
              <a:ext cx="184125" cy="134100"/>
            </a:xfrm>
            <a:custGeom>
              <a:rect b="b" l="l" r="r" t="t"/>
              <a:pathLst>
                <a:path extrusionOk="0" h="5364" w="7365">
                  <a:moveTo>
                    <a:pt x="4207" y="1"/>
                  </a:moveTo>
                  <a:cubicBezTo>
                    <a:pt x="3123" y="1"/>
                    <a:pt x="1986" y="345"/>
                    <a:pt x="1141" y="833"/>
                  </a:cubicBezTo>
                  <a:cubicBezTo>
                    <a:pt x="152" y="1397"/>
                    <a:pt x="0" y="2789"/>
                    <a:pt x="660" y="3667"/>
                  </a:cubicBezTo>
                  <a:cubicBezTo>
                    <a:pt x="1078" y="4224"/>
                    <a:pt x="1722" y="4573"/>
                    <a:pt x="2378" y="4808"/>
                  </a:cubicBezTo>
                  <a:cubicBezTo>
                    <a:pt x="3144" y="5084"/>
                    <a:pt x="3949" y="5364"/>
                    <a:pt x="4712" y="5364"/>
                  </a:cubicBezTo>
                  <a:cubicBezTo>
                    <a:pt x="5380" y="5364"/>
                    <a:pt x="6016" y="5150"/>
                    <a:pt x="6568" y="4531"/>
                  </a:cubicBezTo>
                  <a:cubicBezTo>
                    <a:pt x="7052" y="3983"/>
                    <a:pt x="7315" y="3255"/>
                    <a:pt x="7352" y="2525"/>
                  </a:cubicBezTo>
                  <a:cubicBezTo>
                    <a:pt x="7365" y="2247"/>
                    <a:pt x="7345" y="1964"/>
                    <a:pt x="7228" y="1711"/>
                  </a:cubicBezTo>
                  <a:cubicBezTo>
                    <a:pt x="6654" y="466"/>
                    <a:pt x="5466" y="1"/>
                    <a:pt x="42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7" name="Google Shape;4647;p60"/>
            <p:cNvSpPr/>
            <p:nvPr/>
          </p:nvSpPr>
          <p:spPr>
            <a:xfrm rot="-1758769">
              <a:off x="6578418" y="4026368"/>
              <a:ext cx="3103593" cy="1226957"/>
            </a:xfrm>
            <a:custGeom>
              <a:rect b="b" l="l" r="r" t="t"/>
              <a:pathLst>
                <a:path extrusionOk="0" h="49076" w="124138">
                  <a:moveTo>
                    <a:pt x="124106" y="1"/>
                  </a:moveTo>
                  <a:lnTo>
                    <a:pt x="123857" y="2"/>
                  </a:lnTo>
                  <a:cubicBezTo>
                    <a:pt x="123886" y="4910"/>
                    <a:pt x="120994" y="9749"/>
                    <a:pt x="116660" y="12049"/>
                  </a:cubicBezTo>
                  <a:cubicBezTo>
                    <a:pt x="115776" y="12519"/>
                    <a:pt x="114824" y="12894"/>
                    <a:pt x="113903" y="13260"/>
                  </a:cubicBezTo>
                  <a:cubicBezTo>
                    <a:pt x="113005" y="13617"/>
                    <a:pt x="112073" y="13983"/>
                    <a:pt x="111200" y="14442"/>
                  </a:cubicBezTo>
                  <a:cubicBezTo>
                    <a:pt x="105054" y="17652"/>
                    <a:pt x="103273" y="23996"/>
                    <a:pt x="101554" y="30133"/>
                  </a:cubicBezTo>
                  <a:cubicBezTo>
                    <a:pt x="99950" y="35855"/>
                    <a:pt x="98290" y="41772"/>
                    <a:pt x="93127" y="45291"/>
                  </a:cubicBezTo>
                  <a:cubicBezTo>
                    <a:pt x="89656" y="47655"/>
                    <a:pt x="86237" y="48835"/>
                    <a:pt x="82815" y="48835"/>
                  </a:cubicBezTo>
                  <a:cubicBezTo>
                    <a:pt x="79912" y="48835"/>
                    <a:pt x="77007" y="47985"/>
                    <a:pt x="74066" y="46286"/>
                  </a:cubicBezTo>
                  <a:cubicBezTo>
                    <a:pt x="68472" y="43055"/>
                    <a:pt x="63532" y="37229"/>
                    <a:pt x="59170" y="32085"/>
                  </a:cubicBezTo>
                  <a:cubicBezTo>
                    <a:pt x="58088" y="30809"/>
                    <a:pt x="57064" y="29606"/>
                    <a:pt x="56052" y="28457"/>
                  </a:cubicBezTo>
                  <a:cubicBezTo>
                    <a:pt x="48334" y="19719"/>
                    <a:pt x="39183" y="14551"/>
                    <a:pt x="28856" y="13095"/>
                  </a:cubicBezTo>
                  <a:cubicBezTo>
                    <a:pt x="27553" y="12913"/>
                    <a:pt x="26235" y="12822"/>
                    <a:pt x="24911" y="12822"/>
                  </a:cubicBezTo>
                  <a:cubicBezTo>
                    <a:pt x="20841" y="12822"/>
                    <a:pt x="16716" y="13681"/>
                    <a:pt x="12796" y="15366"/>
                  </a:cubicBezTo>
                  <a:cubicBezTo>
                    <a:pt x="7637" y="17581"/>
                    <a:pt x="3212" y="21054"/>
                    <a:pt x="0" y="25408"/>
                  </a:cubicBezTo>
                  <a:lnTo>
                    <a:pt x="202" y="25556"/>
                  </a:lnTo>
                  <a:cubicBezTo>
                    <a:pt x="5919" y="17807"/>
                    <a:pt x="15517" y="13077"/>
                    <a:pt x="24981" y="13077"/>
                  </a:cubicBezTo>
                  <a:cubicBezTo>
                    <a:pt x="26267" y="13077"/>
                    <a:pt x="27550" y="13164"/>
                    <a:pt x="28821" y="13343"/>
                  </a:cubicBezTo>
                  <a:cubicBezTo>
                    <a:pt x="39089" y="14787"/>
                    <a:pt x="48186" y="19928"/>
                    <a:pt x="55864" y="28622"/>
                  </a:cubicBezTo>
                  <a:cubicBezTo>
                    <a:pt x="56877" y="29765"/>
                    <a:pt x="57898" y="30970"/>
                    <a:pt x="58979" y="32246"/>
                  </a:cubicBezTo>
                  <a:cubicBezTo>
                    <a:pt x="65520" y="39958"/>
                    <a:pt x="73250" y="49076"/>
                    <a:pt x="82825" y="49076"/>
                  </a:cubicBezTo>
                  <a:cubicBezTo>
                    <a:pt x="82826" y="49076"/>
                    <a:pt x="82827" y="49076"/>
                    <a:pt x="82828" y="49076"/>
                  </a:cubicBezTo>
                  <a:cubicBezTo>
                    <a:pt x="86084" y="49074"/>
                    <a:pt x="89559" y="48018"/>
                    <a:pt x="93266" y="45494"/>
                  </a:cubicBezTo>
                  <a:cubicBezTo>
                    <a:pt x="98506" y="41924"/>
                    <a:pt x="100180" y="35964"/>
                    <a:pt x="101794" y="30197"/>
                  </a:cubicBezTo>
                  <a:cubicBezTo>
                    <a:pt x="103578" y="23833"/>
                    <a:pt x="105265" y="17820"/>
                    <a:pt x="111315" y="14662"/>
                  </a:cubicBezTo>
                  <a:cubicBezTo>
                    <a:pt x="112176" y="14210"/>
                    <a:pt x="113101" y="13844"/>
                    <a:pt x="113996" y="13491"/>
                  </a:cubicBezTo>
                  <a:cubicBezTo>
                    <a:pt x="114922" y="13123"/>
                    <a:pt x="115882" y="12744"/>
                    <a:pt x="116779" y="12269"/>
                  </a:cubicBezTo>
                  <a:cubicBezTo>
                    <a:pt x="121194" y="9928"/>
                    <a:pt x="124138" y="4997"/>
                    <a:pt x="124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60"/>
            <p:cNvSpPr/>
            <p:nvPr/>
          </p:nvSpPr>
          <p:spPr>
            <a:xfrm>
              <a:off x="-220700" y="-266938"/>
              <a:ext cx="620593" cy="1469481"/>
            </a:xfrm>
            <a:custGeom>
              <a:rect b="b" l="l" r="r" t="t"/>
              <a:pathLst>
                <a:path extrusionOk="0" h="9889" w="11690">
                  <a:moveTo>
                    <a:pt x="6492" y="0"/>
                  </a:moveTo>
                  <a:cubicBezTo>
                    <a:pt x="4576" y="0"/>
                    <a:pt x="2576" y="887"/>
                    <a:pt x="1433" y="2306"/>
                  </a:cubicBezTo>
                  <a:cubicBezTo>
                    <a:pt x="455" y="3521"/>
                    <a:pt x="0" y="5140"/>
                    <a:pt x="204" y="6684"/>
                  </a:cubicBezTo>
                  <a:cubicBezTo>
                    <a:pt x="285" y="7305"/>
                    <a:pt x="477" y="7934"/>
                    <a:pt x="897" y="8402"/>
                  </a:cubicBezTo>
                  <a:cubicBezTo>
                    <a:pt x="1407" y="8971"/>
                    <a:pt x="2177" y="9228"/>
                    <a:pt x="2922" y="9412"/>
                  </a:cubicBezTo>
                  <a:cubicBezTo>
                    <a:pt x="4072" y="9691"/>
                    <a:pt x="5252" y="9850"/>
                    <a:pt x="6435" y="9883"/>
                  </a:cubicBezTo>
                  <a:cubicBezTo>
                    <a:pt x="6551" y="9886"/>
                    <a:pt x="6668" y="9888"/>
                    <a:pt x="6785" y="9888"/>
                  </a:cubicBezTo>
                  <a:cubicBezTo>
                    <a:pt x="7648" y="9888"/>
                    <a:pt x="8525" y="9784"/>
                    <a:pt x="9275" y="9371"/>
                  </a:cubicBezTo>
                  <a:cubicBezTo>
                    <a:pt x="10318" y="8796"/>
                    <a:pt x="10982" y="7685"/>
                    <a:pt x="11268" y="6529"/>
                  </a:cubicBezTo>
                  <a:cubicBezTo>
                    <a:pt x="11690" y="4830"/>
                    <a:pt x="11352" y="2916"/>
                    <a:pt x="10213" y="1585"/>
                  </a:cubicBezTo>
                  <a:cubicBezTo>
                    <a:pt x="9571" y="832"/>
                    <a:pt x="8728" y="370"/>
                    <a:pt x="7807" y="150"/>
                  </a:cubicBezTo>
                  <a:cubicBezTo>
                    <a:pt x="7381" y="49"/>
                    <a:pt x="6939" y="0"/>
                    <a:pt x="64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49" name="Google Shape;4649;p60"/>
          <p:cNvSpPr txBox="1"/>
          <p:nvPr>
            <p:ph type="title"/>
          </p:nvPr>
        </p:nvSpPr>
        <p:spPr>
          <a:xfrm>
            <a:off x="720000" y="540000"/>
            <a:ext cx="7704000" cy="564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50" name="Google Shape;4650;p60"/>
          <p:cNvSpPr txBox="1"/>
          <p:nvPr>
            <p:ph idx="2" type="title"/>
          </p:nvPr>
        </p:nvSpPr>
        <p:spPr>
          <a:xfrm>
            <a:off x="720000" y="1639950"/>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51" name="Google Shape;4651;p60"/>
          <p:cNvSpPr txBox="1"/>
          <p:nvPr>
            <p:ph idx="1" type="subTitle"/>
          </p:nvPr>
        </p:nvSpPr>
        <p:spPr>
          <a:xfrm>
            <a:off x="720000" y="2167650"/>
            <a:ext cx="2480400" cy="651600"/>
          </a:xfrm>
          <a:prstGeom prst="rect">
            <a:avLst/>
          </a:prstGeom>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52" name="Google Shape;4652;p60"/>
          <p:cNvSpPr txBox="1"/>
          <p:nvPr>
            <p:ph idx="3" type="title"/>
          </p:nvPr>
        </p:nvSpPr>
        <p:spPr>
          <a:xfrm>
            <a:off x="3331825" y="1639950"/>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53" name="Google Shape;4653;p60"/>
          <p:cNvSpPr txBox="1"/>
          <p:nvPr>
            <p:ph idx="4" type="subTitle"/>
          </p:nvPr>
        </p:nvSpPr>
        <p:spPr>
          <a:xfrm>
            <a:off x="3331828" y="2167650"/>
            <a:ext cx="2480400" cy="651600"/>
          </a:xfrm>
          <a:prstGeom prst="rect">
            <a:avLst/>
          </a:prstGeom>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54" name="Google Shape;4654;p60"/>
          <p:cNvSpPr txBox="1"/>
          <p:nvPr>
            <p:ph idx="5" type="title"/>
          </p:nvPr>
        </p:nvSpPr>
        <p:spPr>
          <a:xfrm>
            <a:off x="720000" y="3366000"/>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55" name="Google Shape;4655;p60"/>
          <p:cNvSpPr txBox="1"/>
          <p:nvPr>
            <p:ph idx="6" type="subTitle"/>
          </p:nvPr>
        </p:nvSpPr>
        <p:spPr>
          <a:xfrm>
            <a:off x="720000" y="3893700"/>
            <a:ext cx="2480400" cy="709800"/>
          </a:xfrm>
          <a:prstGeom prst="rect">
            <a:avLst/>
          </a:prstGeom>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56" name="Google Shape;4656;p60"/>
          <p:cNvSpPr txBox="1"/>
          <p:nvPr>
            <p:ph idx="7" type="title"/>
          </p:nvPr>
        </p:nvSpPr>
        <p:spPr>
          <a:xfrm>
            <a:off x="3331825" y="3366000"/>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57" name="Google Shape;4657;p60"/>
          <p:cNvSpPr txBox="1"/>
          <p:nvPr>
            <p:ph idx="8" type="subTitle"/>
          </p:nvPr>
        </p:nvSpPr>
        <p:spPr>
          <a:xfrm>
            <a:off x="3331828" y="3893700"/>
            <a:ext cx="2480400" cy="709800"/>
          </a:xfrm>
          <a:prstGeom prst="rect">
            <a:avLst/>
          </a:prstGeom>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58" name="Google Shape;4658;p60"/>
          <p:cNvSpPr txBox="1"/>
          <p:nvPr>
            <p:ph idx="9" type="title"/>
          </p:nvPr>
        </p:nvSpPr>
        <p:spPr>
          <a:xfrm>
            <a:off x="5943650" y="1639950"/>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59" name="Google Shape;4659;p60"/>
          <p:cNvSpPr txBox="1"/>
          <p:nvPr>
            <p:ph idx="13" type="subTitle"/>
          </p:nvPr>
        </p:nvSpPr>
        <p:spPr>
          <a:xfrm>
            <a:off x="5943655" y="2167650"/>
            <a:ext cx="2480400" cy="651600"/>
          </a:xfrm>
          <a:prstGeom prst="rect">
            <a:avLst/>
          </a:prstGeom>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60" name="Google Shape;4660;p60"/>
          <p:cNvSpPr txBox="1"/>
          <p:nvPr>
            <p:ph idx="14" type="title"/>
          </p:nvPr>
        </p:nvSpPr>
        <p:spPr>
          <a:xfrm>
            <a:off x="5943650" y="3366000"/>
            <a:ext cx="2480400" cy="527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61" name="Google Shape;4661;p60"/>
          <p:cNvSpPr txBox="1"/>
          <p:nvPr>
            <p:ph idx="15" type="subTitle"/>
          </p:nvPr>
        </p:nvSpPr>
        <p:spPr>
          <a:xfrm>
            <a:off x="5943655" y="3893700"/>
            <a:ext cx="2480400" cy="709800"/>
          </a:xfrm>
          <a:prstGeom prst="rect">
            <a:avLst/>
          </a:prstGeom>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4662" name="Shape 4662"/>
        <p:cNvGrpSpPr/>
        <p:nvPr/>
      </p:nvGrpSpPr>
      <p:grpSpPr>
        <a:xfrm>
          <a:off x="0" y="0"/>
          <a:ext cx="0" cy="0"/>
          <a:chOff x="0" y="0"/>
          <a:chExt cx="0" cy="0"/>
        </a:xfrm>
      </p:grpSpPr>
      <p:grpSp>
        <p:nvGrpSpPr>
          <p:cNvPr id="4663" name="Google Shape;4663;p61"/>
          <p:cNvGrpSpPr/>
          <p:nvPr/>
        </p:nvGrpSpPr>
        <p:grpSpPr>
          <a:xfrm flipH="1" rot="10800000">
            <a:off x="-466375" y="-54084"/>
            <a:ext cx="10076735" cy="6120946"/>
            <a:chOff x="-420050" y="-908375"/>
            <a:chExt cx="10076735" cy="6120946"/>
          </a:xfrm>
        </p:grpSpPr>
        <p:sp>
          <p:nvSpPr>
            <p:cNvPr id="4664" name="Google Shape;4664;p61"/>
            <p:cNvSpPr/>
            <p:nvPr/>
          </p:nvSpPr>
          <p:spPr>
            <a:xfrm>
              <a:off x="0" y="3811717"/>
              <a:ext cx="614907" cy="1047811"/>
            </a:xfrm>
            <a:custGeom>
              <a:rect b="b" l="l" r="r" t="t"/>
              <a:pathLst>
                <a:path extrusionOk="0" h="35510" w="20839">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61"/>
            <p:cNvSpPr/>
            <p:nvPr/>
          </p:nvSpPr>
          <p:spPr>
            <a:xfrm>
              <a:off x="7661752" y="-57773"/>
              <a:ext cx="1617153" cy="1423903"/>
            </a:xfrm>
            <a:custGeom>
              <a:rect b="b" l="l" r="r" t="t"/>
              <a:pathLst>
                <a:path extrusionOk="0" h="29377" w="33364">
                  <a:moveTo>
                    <a:pt x="445" y="1"/>
                  </a:moveTo>
                  <a:cubicBezTo>
                    <a:pt x="302" y="1"/>
                    <a:pt x="151" y="22"/>
                    <a:pt x="0" y="45"/>
                  </a:cubicBezTo>
                  <a:cubicBezTo>
                    <a:pt x="20" y="45"/>
                    <a:pt x="40" y="45"/>
                    <a:pt x="59" y="45"/>
                  </a:cubicBezTo>
                  <a:cubicBezTo>
                    <a:pt x="1683" y="45"/>
                    <a:pt x="3286" y="753"/>
                    <a:pt x="4752" y="1516"/>
                  </a:cubicBezTo>
                  <a:cubicBezTo>
                    <a:pt x="6898" y="2634"/>
                    <a:pt x="8961" y="4198"/>
                    <a:pt x="9958" y="6476"/>
                  </a:cubicBezTo>
                  <a:cubicBezTo>
                    <a:pt x="11006" y="8877"/>
                    <a:pt x="10827" y="11635"/>
                    <a:pt x="10366" y="14155"/>
                  </a:cubicBezTo>
                  <a:cubicBezTo>
                    <a:pt x="9736" y="17630"/>
                    <a:pt x="8407" y="21398"/>
                    <a:pt x="9345" y="24936"/>
                  </a:cubicBezTo>
                  <a:cubicBezTo>
                    <a:pt x="10154" y="27972"/>
                    <a:pt x="12727" y="29102"/>
                    <a:pt x="15471" y="29102"/>
                  </a:cubicBezTo>
                  <a:cubicBezTo>
                    <a:pt x="16424" y="29102"/>
                    <a:pt x="17398" y="28965"/>
                    <a:pt x="18326" y="28725"/>
                  </a:cubicBezTo>
                  <a:cubicBezTo>
                    <a:pt x="21248" y="27969"/>
                    <a:pt x="24215" y="26353"/>
                    <a:pt x="27227" y="26353"/>
                  </a:cubicBezTo>
                  <a:cubicBezTo>
                    <a:pt x="28335" y="26353"/>
                    <a:pt x="29450" y="26572"/>
                    <a:pt x="30570" y="27134"/>
                  </a:cubicBezTo>
                  <a:cubicBezTo>
                    <a:pt x="31647" y="27674"/>
                    <a:pt x="32599" y="28449"/>
                    <a:pt x="33364" y="29377"/>
                  </a:cubicBezTo>
                  <a:lnTo>
                    <a:pt x="33364" y="10"/>
                  </a:lnTo>
                  <a:lnTo>
                    <a:pt x="596" y="10"/>
                  </a:lnTo>
                  <a:cubicBezTo>
                    <a:pt x="547" y="4"/>
                    <a:pt x="496" y="1"/>
                    <a:pt x="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61"/>
            <p:cNvSpPr/>
            <p:nvPr/>
          </p:nvSpPr>
          <p:spPr>
            <a:xfrm flipH="1">
              <a:off x="8307500" y="3539375"/>
              <a:ext cx="971410" cy="1673196"/>
            </a:xfrm>
            <a:custGeom>
              <a:rect b="b" l="l" r="r" t="t"/>
              <a:pathLst>
                <a:path extrusionOk="0" h="108140" w="62783">
                  <a:moveTo>
                    <a:pt x="5699" y="1"/>
                  </a:moveTo>
                  <a:cubicBezTo>
                    <a:pt x="3599" y="1"/>
                    <a:pt x="1440" y="820"/>
                    <a:pt x="0" y="2453"/>
                  </a:cubicBezTo>
                  <a:lnTo>
                    <a:pt x="0" y="108139"/>
                  </a:lnTo>
                  <a:lnTo>
                    <a:pt x="60641" y="108139"/>
                  </a:lnTo>
                  <a:cubicBezTo>
                    <a:pt x="62782" y="90176"/>
                    <a:pt x="55581" y="71699"/>
                    <a:pt x="42289" y="59369"/>
                  </a:cubicBezTo>
                  <a:cubicBezTo>
                    <a:pt x="34510" y="52155"/>
                    <a:pt x="25381" y="46379"/>
                    <a:pt x="19623" y="37235"/>
                  </a:cubicBezTo>
                  <a:cubicBezTo>
                    <a:pt x="13812" y="28009"/>
                    <a:pt x="11377" y="17474"/>
                    <a:pt x="12120" y="6634"/>
                  </a:cubicBezTo>
                  <a:cubicBezTo>
                    <a:pt x="12422" y="2202"/>
                    <a:pt x="9140" y="1"/>
                    <a:pt x="56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67" name="Google Shape;4667;p61"/>
            <p:cNvGrpSpPr/>
            <p:nvPr/>
          </p:nvGrpSpPr>
          <p:grpSpPr>
            <a:xfrm>
              <a:off x="-420050" y="-204200"/>
              <a:ext cx="2280100" cy="1827450"/>
              <a:chOff x="-420050" y="-204200"/>
              <a:chExt cx="2280100" cy="1827450"/>
            </a:xfrm>
          </p:grpSpPr>
          <p:sp>
            <p:nvSpPr>
              <p:cNvPr id="4668" name="Google Shape;4668;p61"/>
              <p:cNvSpPr/>
              <p:nvPr/>
            </p:nvSpPr>
            <p:spPr>
              <a:xfrm>
                <a:off x="-420050" y="-204200"/>
                <a:ext cx="2280100" cy="1716775"/>
              </a:xfrm>
              <a:custGeom>
                <a:rect b="b" l="l" r="r" t="t"/>
                <a:pathLst>
                  <a:path extrusionOk="0" h="68671" w="91204">
                    <a:moveTo>
                      <a:pt x="56246" y="0"/>
                    </a:moveTo>
                    <a:cubicBezTo>
                      <a:pt x="46995" y="0"/>
                      <a:pt x="37746" y="803"/>
                      <a:pt x="28633" y="2401"/>
                    </a:cubicBezTo>
                    <a:cubicBezTo>
                      <a:pt x="21361" y="3677"/>
                      <a:pt x="13674" y="5750"/>
                      <a:pt x="8867" y="11358"/>
                    </a:cubicBezTo>
                    <a:cubicBezTo>
                      <a:pt x="5768" y="14973"/>
                      <a:pt x="4241" y="19657"/>
                      <a:pt x="3113" y="24285"/>
                    </a:cubicBezTo>
                    <a:cubicBezTo>
                      <a:pt x="2016" y="28780"/>
                      <a:pt x="1229" y="33352"/>
                      <a:pt x="755" y="37953"/>
                    </a:cubicBezTo>
                    <a:cubicBezTo>
                      <a:pt x="1" y="45270"/>
                      <a:pt x="1016" y="51523"/>
                      <a:pt x="5237" y="57599"/>
                    </a:cubicBezTo>
                    <a:cubicBezTo>
                      <a:pt x="9588" y="63865"/>
                      <a:pt x="17019" y="68447"/>
                      <a:pt x="24726" y="68664"/>
                    </a:cubicBezTo>
                    <a:cubicBezTo>
                      <a:pt x="24894" y="68668"/>
                      <a:pt x="25062" y="68671"/>
                      <a:pt x="25231" y="68671"/>
                    </a:cubicBezTo>
                    <a:cubicBezTo>
                      <a:pt x="30937" y="68671"/>
                      <a:pt x="36669" y="66004"/>
                      <a:pt x="40303" y="61708"/>
                    </a:cubicBezTo>
                    <a:cubicBezTo>
                      <a:pt x="41924" y="59788"/>
                      <a:pt x="43128" y="57543"/>
                      <a:pt x="43727" y="55066"/>
                    </a:cubicBezTo>
                    <a:cubicBezTo>
                      <a:pt x="44361" y="52438"/>
                      <a:pt x="44332" y="49702"/>
                      <a:pt x="44354" y="46997"/>
                    </a:cubicBezTo>
                    <a:cubicBezTo>
                      <a:pt x="44393" y="41853"/>
                      <a:pt x="44992" y="35973"/>
                      <a:pt x="49154" y="32948"/>
                    </a:cubicBezTo>
                    <a:cubicBezTo>
                      <a:pt x="52116" y="30793"/>
                      <a:pt x="56593" y="30355"/>
                      <a:pt x="58196" y="27062"/>
                    </a:cubicBezTo>
                    <a:cubicBezTo>
                      <a:pt x="59303" y="24788"/>
                      <a:pt x="59697" y="22486"/>
                      <a:pt x="62467" y="21600"/>
                    </a:cubicBezTo>
                    <a:cubicBezTo>
                      <a:pt x="63291" y="21337"/>
                      <a:pt x="64180" y="21254"/>
                      <a:pt x="65096" y="21254"/>
                    </a:cubicBezTo>
                    <a:cubicBezTo>
                      <a:pt x="66680" y="21254"/>
                      <a:pt x="68346" y="21503"/>
                      <a:pt x="69893" y="21503"/>
                    </a:cubicBezTo>
                    <a:cubicBezTo>
                      <a:pt x="70242" y="21503"/>
                      <a:pt x="70585" y="21490"/>
                      <a:pt x="70919" y="21459"/>
                    </a:cubicBezTo>
                    <a:cubicBezTo>
                      <a:pt x="77125" y="20888"/>
                      <a:pt x="83114" y="18092"/>
                      <a:pt x="87503" y="13664"/>
                    </a:cubicBezTo>
                    <a:cubicBezTo>
                      <a:pt x="88933" y="12224"/>
                      <a:pt x="90229" y="10552"/>
                      <a:pt x="90717" y="8583"/>
                    </a:cubicBezTo>
                    <a:cubicBezTo>
                      <a:pt x="91203" y="6615"/>
                      <a:pt x="90710" y="4299"/>
                      <a:pt x="89095" y="3069"/>
                    </a:cubicBezTo>
                    <a:cubicBezTo>
                      <a:pt x="88252" y="2425"/>
                      <a:pt x="87200" y="2133"/>
                      <a:pt x="86170" y="1887"/>
                    </a:cubicBezTo>
                    <a:cubicBezTo>
                      <a:pt x="80745" y="599"/>
                      <a:pt x="74761" y="978"/>
                      <a:pt x="69177" y="525"/>
                    </a:cubicBezTo>
                    <a:cubicBezTo>
                      <a:pt x="64876" y="175"/>
                      <a:pt x="60561" y="0"/>
                      <a:pt x="562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61"/>
              <p:cNvSpPr/>
              <p:nvPr/>
            </p:nvSpPr>
            <p:spPr>
              <a:xfrm>
                <a:off x="1105900" y="478550"/>
                <a:ext cx="174700" cy="108100"/>
              </a:xfrm>
              <a:custGeom>
                <a:rect b="b" l="l" r="r" t="t"/>
                <a:pathLst>
                  <a:path extrusionOk="0" h="4324" w="6988">
                    <a:moveTo>
                      <a:pt x="2923" y="0"/>
                    </a:moveTo>
                    <a:cubicBezTo>
                      <a:pt x="2038" y="0"/>
                      <a:pt x="1395" y="587"/>
                      <a:pt x="1037" y="1342"/>
                    </a:cubicBezTo>
                    <a:cubicBezTo>
                      <a:pt x="0" y="3529"/>
                      <a:pt x="840" y="4324"/>
                      <a:pt x="2058" y="4324"/>
                    </a:cubicBezTo>
                    <a:cubicBezTo>
                      <a:pt x="4028" y="4324"/>
                      <a:pt x="6988" y="2248"/>
                      <a:pt x="4619" y="619"/>
                    </a:cubicBezTo>
                    <a:cubicBezTo>
                      <a:pt x="3984" y="183"/>
                      <a:pt x="3416" y="0"/>
                      <a:pt x="29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61"/>
              <p:cNvSpPr/>
              <p:nvPr/>
            </p:nvSpPr>
            <p:spPr>
              <a:xfrm>
                <a:off x="651050" y="1472550"/>
                <a:ext cx="234000" cy="150700"/>
              </a:xfrm>
              <a:custGeom>
                <a:rect b="b" l="l" r="r" t="t"/>
                <a:pathLst>
                  <a:path extrusionOk="0" h="6028" w="9360">
                    <a:moveTo>
                      <a:pt x="3928" y="0"/>
                    </a:moveTo>
                    <a:cubicBezTo>
                      <a:pt x="2889" y="0"/>
                      <a:pt x="1876" y="522"/>
                      <a:pt x="1241" y="1859"/>
                    </a:cubicBezTo>
                    <a:cubicBezTo>
                      <a:pt x="1" y="4475"/>
                      <a:pt x="1885" y="6028"/>
                      <a:pt x="4041" y="6028"/>
                    </a:cubicBezTo>
                    <a:cubicBezTo>
                      <a:pt x="4897" y="6028"/>
                      <a:pt x="5796" y="5783"/>
                      <a:pt x="6559" y="5263"/>
                    </a:cubicBezTo>
                    <a:cubicBezTo>
                      <a:pt x="9360" y="3352"/>
                      <a:pt x="6562" y="0"/>
                      <a:pt x="39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61"/>
              <p:cNvSpPr/>
              <p:nvPr/>
            </p:nvSpPr>
            <p:spPr>
              <a:xfrm>
                <a:off x="1035300" y="523475"/>
                <a:ext cx="64825" cy="61775"/>
              </a:xfrm>
              <a:custGeom>
                <a:rect b="b" l="l" r="r" t="t"/>
                <a:pathLst>
                  <a:path extrusionOk="0" h="2471" w="2593">
                    <a:moveTo>
                      <a:pt x="1319" y="1"/>
                    </a:moveTo>
                    <a:cubicBezTo>
                      <a:pt x="988" y="1"/>
                      <a:pt x="665" y="111"/>
                      <a:pt x="424" y="311"/>
                    </a:cubicBezTo>
                    <a:cubicBezTo>
                      <a:pt x="191" y="503"/>
                      <a:pt x="35" y="780"/>
                      <a:pt x="21" y="1126"/>
                    </a:cubicBezTo>
                    <a:cubicBezTo>
                      <a:pt x="0" y="1575"/>
                      <a:pt x="48" y="2102"/>
                      <a:pt x="426" y="2350"/>
                    </a:cubicBezTo>
                    <a:cubicBezTo>
                      <a:pt x="552" y="2433"/>
                      <a:pt x="691" y="2470"/>
                      <a:pt x="835" y="2470"/>
                    </a:cubicBezTo>
                    <a:cubicBezTo>
                      <a:pt x="1632" y="2470"/>
                      <a:pt x="2592" y="1351"/>
                      <a:pt x="2428" y="651"/>
                    </a:cubicBezTo>
                    <a:cubicBezTo>
                      <a:pt x="2373" y="414"/>
                      <a:pt x="2164" y="244"/>
                      <a:pt x="1944" y="141"/>
                    </a:cubicBezTo>
                    <a:cubicBezTo>
                      <a:pt x="1745" y="46"/>
                      <a:pt x="1530" y="1"/>
                      <a:pt x="13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72" name="Google Shape;4672;p61"/>
            <p:cNvSpPr/>
            <p:nvPr/>
          </p:nvSpPr>
          <p:spPr>
            <a:xfrm>
              <a:off x="-68050" y="-51900"/>
              <a:ext cx="2343310" cy="2051185"/>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3" name="Google Shape;4673;p61"/>
            <p:cNvSpPr/>
            <p:nvPr/>
          </p:nvSpPr>
          <p:spPr>
            <a:xfrm flipH="1">
              <a:off x="7313375" y="-908375"/>
              <a:ext cx="2343310" cy="2051185"/>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74" name="Google Shape;4674;p61"/>
          <p:cNvSpPr txBox="1"/>
          <p:nvPr>
            <p:ph hasCustomPrompt="1" type="title"/>
          </p:nvPr>
        </p:nvSpPr>
        <p:spPr>
          <a:xfrm>
            <a:off x="2026200" y="540000"/>
            <a:ext cx="5091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675" name="Google Shape;4675;p61"/>
          <p:cNvSpPr txBox="1"/>
          <p:nvPr>
            <p:ph idx="1" type="subTitle"/>
          </p:nvPr>
        </p:nvSpPr>
        <p:spPr>
          <a:xfrm>
            <a:off x="2026200" y="1312000"/>
            <a:ext cx="5091600" cy="379200"/>
          </a:xfrm>
          <a:prstGeom prst="rect">
            <a:avLst/>
          </a:prstGeom>
          <a:solidFill>
            <a:schemeClr val="accent3"/>
          </a:solidFill>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76" name="Google Shape;4676;p61"/>
          <p:cNvSpPr txBox="1"/>
          <p:nvPr>
            <p:ph hasCustomPrompt="1" idx="2" type="title"/>
          </p:nvPr>
        </p:nvSpPr>
        <p:spPr>
          <a:xfrm>
            <a:off x="2026200" y="1996138"/>
            <a:ext cx="5091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677" name="Google Shape;4677;p61"/>
          <p:cNvSpPr txBox="1"/>
          <p:nvPr>
            <p:ph idx="3" type="subTitle"/>
          </p:nvPr>
        </p:nvSpPr>
        <p:spPr>
          <a:xfrm>
            <a:off x="2026200" y="2768149"/>
            <a:ext cx="5091600" cy="379200"/>
          </a:xfrm>
          <a:prstGeom prst="rect">
            <a:avLst/>
          </a:prstGeom>
          <a:solidFill>
            <a:schemeClr val="accent2"/>
          </a:solidFill>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78" name="Google Shape;4678;p61"/>
          <p:cNvSpPr txBox="1"/>
          <p:nvPr>
            <p:ph hasCustomPrompt="1" idx="4" type="title"/>
          </p:nvPr>
        </p:nvSpPr>
        <p:spPr>
          <a:xfrm>
            <a:off x="2026200" y="3452289"/>
            <a:ext cx="5091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679" name="Google Shape;4679;p61"/>
          <p:cNvSpPr txBox="1"/>
          <p:nvPr>
            <p:ph idx="5" type="subTitle"/>
          </p:nvPr>
        </p:nvSpPr>
        <p:spPr>
          <a:xfrm>
            <a:off x="2026200" y="4224300"/>
            <a:ext cx="5091600" cy="379200"/>
          </a:xfrm>
          <a:prstGeom prst="rect">
            <a:avLst/>
          </a:prstGeom>
          <a:solidFill>
            <a:schemeClr val="accent3"/>
          </a:solidFill>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4680" name="Shape 4680"/>
        <p:cNvGrpSpPr/>
        <p:nvPr/>
      </p:nvGrpSpPr>
      <p:grpSpPr>
        <a:xfrm>
          <a:off x="0" y="0"/>
          <a:ext cx="0" cy="0"/>
          <a:chOff x="0" y="0"/>
          <a:chExt cx="0" cy="0"/>
        </a:xfrm>
      </p:grpSpPr>
      <p:grpSp>
        <p:nvGrpSpPr>
          <p:cNvPr id="4681" name="Google Shape;4681;p62"/>
          <p:cNvGrpSpPr/>
          <p:nvPr/>
        </p:nvGrpSpPr>
        <p:grpSpPr>
          <a:xfrm>
            <a:off x="-2660225" y="-997950"/>
            <a:ext cx="13611147" cy="7240787"/>
            <a:chOff x="-2660225" y="-997950"/>
            <a:chExt cx="13611147" cy="7240787"/>
          </a:xfrm>
        </p:grpSpPr>
        <p:sp>
          <p:nvSpPr>
            <p:cNvPr id="4682" name="Google Shape;4682;p62"/>
            <p:cNvSpPr/>
            <p:nvPr/>
          </p:nvSpPr>
          <p:spPr>
            <a:xfrm flipH="1">
              <a:off x="5121847" y="-997950"/>
              <a:ext cx="5829076" cy="4388935"/>
            </a:xfrm>
            <a:custGeom>
              <a:rect b="b" l="l" r="r" t="t"/>
              <a:pathLst>
                <a:path extrusionOk="0" h="68671" w="91204">
                  <a:moveTo>
                    <a:pt x="56246" y="0"/>
                  </a:moveTo>
                  <a:cubicBezTo>
                    <a:pt x="46995" y="0"/>
                    <a:pt x="37746" y="803"/>
                    <a:pt x="28633" y="2401"/>
                  </a:cubicBezTo>
                  <a:cubicBezTo>
                    <a:pt x="21361" y="3677"/>
                    <a:pt x="13674" y="5750"/>
                    <a:pt x="8867" y="11358"/>
                  </a:cubicBezTo>
                  <a:cubicBezTo>
                    <a:pt x="5768" y="14973"/>
                    <a:pt x="4241" y="19657"/>
                    <a:pt x="3113" y="24285"/>
                  </a:cubicBezTo>
                  <a:cubicBezTo>
                    <a:pt x="2016" y="28780"/>
                    <a:pt x="1229" y="33352"/>
                    <a:pt x="755" y="37953"/>
                  </a:cubicBezTo>
                  <a:cubicBezTo>
                    <a:pt x="1" y="45270"/>
                    <a:pt x="1016" y="51523"/>
                    <a:pt x="5237" y="57599"/>
                  </a:cubicBezTo>
                  <a:cubicBezTo>
                    <a:pt x="9588" y="63865"/>
                    <a:pt x="17019" y="68447"/>
                    <a:pt x="24726" y="68664"/>
                  </a:cubicBezTo>
                  <a:cubicBezTo>
                    <a:pt x="24894" y="68668"/>
                    <a:pt x="25062" y="68671"/>
                    <a:pt x="25231" y="68671"/>
                  </a:cubicBezTo>
                  <a:cubicBezTo>
                    <a:pt x="30937" y="68671"/>
                    <a:pt x="36669" y="66004"/>
                    <a:pt x="40303" y="61708"/>
                  </a:cubicBezTo>
                  <a:cubicBezTo>
                    <a:pt x="41924" y="59788"/>
                    <a:pt x="43128" y="57543"/>
                    <a:pt x="43727" y="55066"/>
                  </a:cubicBezTo>
                  <a:cubicBezTo>
                    <a:pt x="44361" y="52438"/>
                    <a:pt x="44332" y="49702"/>
                    <a:pt x="44354" y="46997"/>
                  </a:cubicBezTo>
                  <a:cubicBezTo>
                    <a:pt x="44393" y="41853"/>
                    <a:pt x="44992" y="35973"/>
                    <a:pt x="49154" y="32948"/>
                  </a:cubicBezTo>
                  <a:cubicBezTo>
                    <a:pt x="52116" y="30793"/>
                    <a:pt x="56593" y="30355"/>
                    <a:pt x="58196" y="27062"/>
                  </a:cubicBezTo>
                  <a:cubicBezTo>
                    <a:pt x="59303" y="24788"/>
                    <a:pt x="59697" y="22486"/>
                    <a:pt x="62467" y="21600"/>
                  </a:cubicBezTo>
                  <a:cubicBezTo>
                    <a:pt x="63291" y="21337"/>
                    <a:pt x="64180" y="21254"/>
                    <a:pt x="65096" y="21254"/>
                  </a:cubicBezTo>
                  <a:cubicBezTo>
                    <a:pt x="66680" y="21254"/>
                    <a:pt x="68346" y="21503"/>
                    <a:pt x="69893" y="21503"/>
                  </a:cubicBezTo>
                  <a:cubicBezTo>
                    <a:pt x="70242" y="21503"/>
                    <a:pt x="70585" y="21490"/>
                    <a:pt x="70919" y="21459"/>
                  </a:cubicBezTo>
                  <a:cubicBezTo>
                    <a:pt x="77125" y="20888"/>
                    <a:pt x="83114" y="18092"/>
                    <a:pt x="87503" y="13664"/>
                  </a:cubicBezTo>
                  <a:cubicBezTo>
                    <a:pt x="88933" y="12224"/>
                    <a:pt x="90229" y="10552"/>
                    <a:pt x="90717" y="8583"/>
                  </a:cubicBezTo>
                  <a:cubicBezTo>
                    <a:pt x="91203" y="6615"/>
                    <a:pt x="90710" y="4299"/>
                    <a:pt x="89095" y="3069"/>
                  </a:cubicBezTo>
                  <a:cubicBezTo>
                    <a:pt x="88252" y="2425"/>
                    <a:pt x="87200" y="2133"/>
                    <a:pt x="86170" y="1887"/>
                  </a:cubicBezTo>
                  <a:cubicBezTo>
                    <a:pt x="80745" y="599"/>
                    <a:pt x="74761" y="978"/>
                    <a:pt x="69177" y="525"/>
                  </a:cubicBezTo>
                  <a:cubicBezTo>
                    <a:pt x="64876" y="175"/>
                    <a:pt x="60561" y="0"/>
                    <a:pt x="562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62"/>
            <p:cNvSpPr/>
            <p:nvPr/>
          </p:nvSpPr>
          <p:spPr>
            <a:xfrm flipH="1">
              <a:off x="720004" y="732751"/>
              <a:ext cx="446621" cy="276358"/>
            </a:xfrm>
            <a:custGeom>
              <a:rect b="b" l="l" r="r" t="t"/>
              <a:pathLst>
                <a:path extrusionOk="0" h="4324" w="6988">
                  <a:moveTo>
                    <a:pt x="2923" y="0"/>
                  </a:moveTo>
                  <a:cubicBezTo>
                    <a:pt x="2038" y="0"/>
                    <a:pt x="1395" y="587"/>
                    <a:pt x="1037" y="1342"/>
                  </a:cubicBezTo>
                  <a:cubicBezTo>
                    <a:pt x="0" y="3529"/>
                    <a:pt x="840" y="4324"/>
                    <a:pt x="2058" y="4324"/>
                  </a:cubicBezTo>
                  <a:cubicBezTo>
                    <a:pt x="4028" y="4324"/>
                    <a:pt x="6988" y="2248"/>
                    <a:pt x="4619" y="619"/>
                  </a:cubicBezTo>
                  <a:cubicBezTo>
                    <a:pt x="3984" y="183"/>
                    <a:pt x="3416" y="0"/>
                    <a:pt x="29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62"/>
            <p:cNvSpPr/>
            <p:nvPr/>
          </p:nvSpPr>
          <p:spPr>
            <a:xfrm flipH="1">
              <a:off x="8124899" y="3576367"/>
              <a:ext cx="598221" cy="385265"/>
            </a:xfrm>
            <a:custGeom>
              <a:rect b="b" l="l" r="r" t="t"/>
              <a:pathLst>
                <a:path extrusionOk="0" h="6028" w="9360">
                  <a:moveTo>
                    <a:pt x="3928" y="0"/>
                  </a:moveTo>
                  <a:cubicBezTo>
                    <a:pt x="2889" y="0"/>
                    <a:pt x="1876" y="522"/>
                    <a:pt x="1241" y="1859"/>
                  </a:cubicBezTo>
                  <a:cubicBezTo>
                    <a:pt x="1" y="4475"/>
                    <a:pt x="1885" y="6028"/>
                    <a:pt x="4041" y="6028"/>
                  </a:cubicBezTo>
                  <a:cubicBezTo>
                    <a:pt x="4897" y="6028"/>
                    <a:pt x="5796" y="5783"/>
                    <a:pt x="6559" y="5263"/>
                  </a:cubicBezTo>
                  <a:cubicBezTo>
                    <a:pt x="9360" y="3352"/>
                    <a:pt x="6562" y="0"/>
                    <a:pt x="392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62"/>
            <p:cNvSpPr/>
            <p:nvPr/>
          </p:nvSpPr>
          <p:spPr>
            <a:xfrm flipH="1">
              <a:off x="1181391" y="847603"/>
              <a:ext cx="165725" cy="157928"/>
            </a:xfrm>
            <a:custGeom>
              <a:rect b="b" l="l" r="r" t="t"/>
              <a:pathLst>
                <a:path extrusionOk="0" h="2471" w="2593">
                  <a:moveTo>
                    <a:pt x="1319" y="1"/>
                  </a:moveTo>
                  <a:cubicBezTo>
                    <a:pt x="988" y="1"/>
                    <a:pt x="665" y="111"/>
                    <a:pt x="424" y="311"/>
                  </a:cubicBezTo>
                  <a:cubicBezTo>
                    <a:pt x="191" y="503"/>
                    <a:pt x="35" y="780"/>
                    <a:pt x="21" y="1126"/>
                  </a:cubicBezTo>
                  <a:cubicBezTo>
                    <a:pt x="0" y="1575"/>
                    <a:pt x="48" y="2102"/>
                    <a:pt x="426" y="2350"/>
                  </a:cubicBezTo>
                  <a:cubicBezTo>
                    <a:pt x="552" y="2433"/>
                    <a:pt x="691" y="2470"/>
                    <a:pt x="835" y="2470"/>
                  </a:cubicBezTo>
                  <a:cubicBezTo>
                    <a:pt x="1632" y="2470"/>
                    <a:pt x="2592" y="1351"/>
                    <a:pt x="2428" y="651"/>
                  </a:cubicBezTo>
                  <a:cubicBezTo>
                    <a:pt x="2373" y="414"/>
                    <a:pt x="2164" y="244"/>
                    <a:pt x="1944" y="141"/>
                  </a:cubicBezTo>
                  <a:cubicBezTo>
                    <a:pt x="1745" y="46"/>
                    <a:pt x="1530" y="1"/>
                    <a:pt x="13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62"/>
            <p:cNvSpPr/>
            <p:nvPr/>
          </p:nvSpPr>
          <p:spPr>
            <a:xfrm rot="-6937260">
              <a:off x="8511986" y="100484"/>
              <a:ext cx="2386906" cy="1168032"/>
            </a:xfrm>
            <a:custGeom>
              <a:rect b="b" l="l" r="r" t="t"/>
              <a:pathLst>
                <a:path extrusionOk="0" h="25845" w="52815">
                  <a:moveTo>
                    <a:pt x="16375" y="0"/>
                  </a:moveTo>
                  <a:cubicBezTo>
                    <a:pt x="11695" y="0"/>
                    <a:pt x="7254" y="3229"/>
                    <a:pt x="3763" y="6073"/>
                  </a:cubicBezTo>
                  <a:cubicBezTo>
                    <a:pt x="0" y="9142"/>
                    <a:pt x="168" y="13798"/>
                    <a:pt x="2552" y="17814"/>
                  </a:cubicBezTo>
                  <a:cubicBezTo>
                    <a:pt x="3929" y="20141"/>
                    <a:pt x="5671" y="22400"/>
                    <a:pt x="8128" y="23526"/>
                  </a:cubicBezTo>
                  <a:cubicBezTo>
                    <a:pt x="9637" y="24218"/>
                    <a:pt x="11314" y="24432"/>
                    <a:pt x="12962" y="24628"/>
                  </a:cubicBezTo>
                  <a:cubicBezTo>
                    <a:pt x="18541" y="25295"/>
                    <a:pt x="24190" y="25844"/>
                    <a:pt x="29805" y="25844"/>
                  </a:cubicBezTo>
                  <a:cubicBezTo>
                    <a:pt x="34398" y="25844"/>
                    <a:pt x="38968" y="25477"/>
                    <a:pt x="43460" y="24508"/>
                  </a:cubicBezTo>
                  <a:cubicBezTo>
                    <a:pt x="45588" y="24048"/>
                    <a:pt x="47733" y="23436"/>
                    <a:pt x="49518" y="22189"/>
                  </a:cubicBezTo>
                  <a:cubicBezTo>
                    <a:pt x="51304" y="20945"/>
                    <a:pt x="52692" y="18963"/>
                    <a:pt x="52739" y="16786"/>
                  </a:cubicBezTo>
                  <a:cubicBezTo>
                    <a:pt x="52814" y="13258"/>
                    <a:pt x="49505" y="10576"/>
                    <a:pt x="46204" y="9335"/>
                  </a:cubicBezTo>
                  <a:cubicBezTo>
                    <a:pt x="40195" y="7077"/>
                    <a:pt x="33327" y="7610"/>
                    <a:pt x="27545" y="4818"/>
                  </a:cubicBezTo>
                  <a:cubicBezTo>
                    <a:pt x="24511" y="3353"/>
                    <a:pt x="21856" y="999"/>
                    <a:pt x="18568" y="247"/>
                  </a:cubicBezTo>
                  <a:cubicBezTo>
                    <a:pt x="17833" y="78"/>
                    <a:pt x="17101" y="0"/>
                    <a:pt x="163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62"/>
            <p:cNvSpPr/>
            <p:nvPr/>
          </p:nvSpPr>
          <p:spPr>
            <a:xfrm flipH="1">
              <a:off x="7033455" y="-313537"/>
              <a:ext cx="3162367" cy="3221356"/>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62"/>
            <p:cNvSpPr/>
            <p:nvPr/>
          </p:nvSpPr>
          <p:spPr>
            <a:xfrm flipH="1">
              <a:off x="6613779" y="4388750"/>
              <a:ext cx="2857070" cy="1415363"/>
            </a:xfrm>
            <a:custGeom>
              <a:rect b="b" l="l" r="r" t="t"/>
              <a:pathLst>
                <a:path extrusionOk="0" h="66621" w="134482">
                  <a:moveTo>
                    <a:pt x="51432" y="0"/>
                  </a:moveTo>
                  <a:cubicBezTo>
                    <a:pt x="43021" y="0"/>
                    <a:pt x="34599" y="2193"/>
                    <a:pt x="26846" y="6228"/>
                  </a:cubicBezTo>
                  <a:cubicBezTo>
                    <a:pt x="24151" y="7632"/>
                    <a:pt x="21536" y="9257"/>
                    <a:pt x="19034" y="11095"/>
                  </a:cubicBezTo>
                  <a:cubicBezTo>
                    <a:pt x="13567" y="15093"/>
                    <a:pt x="8236" y="20185"/>
                    <a:pt x="4689" y="25995"/>
                  </a:cubicBezTo>
                  <a:cubicBezTo>
                    <a:pt x="1603" y="31052"/>
                    <a:pt x="0" y="37324"/>
                    <a:pt x="1751" y="42982"/>
                  </a:cubicBezTo>
                  <a:cubicBezTo>
                    <a:pt x="3045" y="47161"/>
                    <a:pt x="6046" y="50642"/>
                    <a:pt x="9539" y="53275"/>
                  </a:cubicBezTo>
                  <a:cubicBezTo>
                    <a:pt x="15419" y="57704"/>
                    <a:pt x="21911" y="60189"/>
                    <a:pt x="29104" y="61374"/>
                  </a:cubicBezTo>
                  <a:cubicBezTo>
                    <a:pt x="37277" y="62722"/>
                    <a:pt x="45485" y="63861"/>
                    <a:pt x="53715" y="64791"/>
                  </a:cubicBezTo>
                  <a:cubicBezTo>
                    <a:pt x="63141" y="65856"/>
                    <a:pt x="72739" y="66621"/>
                    <a:pt x="82278" y="66621"/>
                  </a:cubicBezTo>
                  <a:cubicBezTo>
                    <a:pt x="97759" y="66621"/>
                    <a:pt x="113082" y="64606"/>
                    <a:pt x="127252" y="58584"/>
                  </a:cubicBezTo>
                  <a:cubicBezTo>
                    <a:pt x="130193" y="57334"/>
                    <a:pt x="133381" y="55548"/>
                    <a:pt x="134141" y="52443"/>
                  </a:cubicBezTo>
                  <a:cubicBezTo>
                    <a:pt x="134481" y="51051"/>
                    <a:pt x="134267" y="49570"/>
                    <a:pt x="133781" y="48224"/>
                  </a:cubicBezTo>
                  <a:cubicBezTo>
                    <a:pt x="132939" y="45887"/>
                    <a:pt x="131286" y="43851"/>
                    <a:pt x="129173" y="42551"/>
                  </a:cubicBezTo>
                  <a:cubicBezTo>
                    <a:pt x="127124" y="41292"/>
                    <a:pt x="124735" y="40739"/>
                    <a:pt x="122424" y="40079"/>
                  </a:cubicBezTo>
                  <a:cubicBezTo>
                    <a:pt x="112093" y="37124"/>
                    <a:pt x="102142" y="31607"/>
                    <a:pt x="94505" y="23996"/>
                  </a:cubicBezTo>
                  <a:cubicBezTo>
                    <a:pt x="88960" y="18469"/>
                    <a:pt x="84319" y="12523"/>
                    <a:pt x="77717" y="8066"/>
                  </a:cubicBezTo>
                  <a:cubicBezTo>
                    <a:pt x="69533" y="2543"/>
                    <a:pt x="60489" y="0"/>
                    <a:pt x="514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62"/>
            <p:cNvSpPr/>
            <p:nvPr/>
          </p:nvSpPr>
          <p:spPr>
            <a:xfrm flipH="1">
              <a:off x="-2660225" y="1295171"/>
              <a:ext cx="4770785" cy="4947666"/>
            </a:xfrm>
            <a:custGeom>
              <a:rect b="b" l="l" r="r" t="t"/>
              <a:pathLst>
                <a:path extrusionOk="0" h="106740" w="102924">
                  <a:moveTo>
                    <a:pt x="59886" y="1"/>
                  </a:moveTo>
                  <a:cubicBezTo>
                    <a:pt x="55848" y="1"/>
                    <a:pt x="51817" y="886"/>
                    <a:pt x="48323" y="2740"/>
                  </a:cubicBezTo>
                  <a:cubicBezTo>
                    <a:pt x="39634" y="7349"/>
                    <a:pt x="39644" y="14701"/>
                    <a:pt x="38283" y="23384"/>
                  </a:cubicBezTo>
                  <a:cubicBezTo>
                    <a:pt x="37227" y="30128"/>
                    <a:pt x="33264" y="37058"/>
                    <a:pt x="27052" y="40233"/>
                  </a:cubicBezTo>
                  <a:cubicBezTo>
                    <a:pt x="19968" y="43849"/>
                    <a:pt x="8700" y="48342"/>
                    <a:pt x="6745" y="57037"/>
                  </a:cubicBezTo>
                  <a:cubicBezTo>
                    <a:pt x="6228" y="59342"/>
                    <a:pt x="6657" y="61704"/>
                    <a:pt x="6028" y="64004"/>
                  </a:cubicBezTo>
                  <a:cubicBezTo>
                    <a:pt x="5383" y="66356"/>
                    <a:pt x="3275" y="68223"/>
                    <a:pt x="2274" y="70485"/>
                  </a:cubicBezTo>
                  <a:cubicBezTo>
                    <a:pt x="1256" y="72789"/>
                    <a:pt x="664" y="75289"/>
                    <a:pt x="570" y="77807"/>
                  </a:cubicBezTo>
                  <a:cubicBezTo>
                    <a:pt x="0" y="92886"/>
                    <a:pt x="15837" y="102490"/>
                    <a:pt x="28884" y="104967"/>
                  </a:cubicBezTo>
                  <a:cubicBezTo>
                    <a:pt x="29701" y="105121"/>
                    <a:pt x="30524" y="105271"/>
                    <a:pt x="31353" y="105406"/>
                  </a:cubicBezTo>
                  <a:cubicBezTo>
                    <a:pt x="36436" y="106246"/>
                    <a:pt x="41752" y="106739"/>
                    <a:pt x="46985" y="106739"/>
                  </a:cubicBezTo>
                  <a:cubicBezTo>
                    <a:pt x="49842" y="106739"/>
                    <a:pt x="52675" y="106592"/>
                    <a:pt x="55431" y="106275"/>
                  </a:cubicBezTo>
                  <a:cubicBezTo>
                    <a:pt x="66647" y="104980"/>
                    <a:pt x="77398" y="100434"/>
                    <a:pt x="85968" y="93052"/>
                  </a:cubicBezTo>
                  <a:cubicBezTo>
                    <a:pt x="90936" y="88772"/>
                    <a:pt x="95224" y="83615"/>
                    <a:pt x="98026" y="77685"/>
                  </a:cubicBezTo>
                  <a:cubicBezTo>
                    <a:pt x="102336" y="68560"/>
                    <a:pt x="102924" y="57959"/>
                    <a:pt x="100923" y="48069"/>
                  </a:cubicBezTo>
                  <a:cubicBezTo>
                    <a:pt x="98924" y="38180"/>
                    <a:pt x="94473" y="28926"/>
                    <a:pt x="89108" y="20379"/>
                  </a:cubicBezTo>
                  <a:cubicBezTo>
                    <a:pt x="84511" y="13057"/>
                    <a:pt x="78880" y="5900"/>
                    <a:pt x="71000" y="2342"/>
                  </a:cubicBezTo>
                  <a:cubicBezTo>
                    <a:pt x="67593" y="805"/>
                    <a:pt x="63736" y="1"/>
                    <a:pt x="59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90" name="Google Shape;4690;p62"/>
          <p:cNvSpPr txBox="1"/>
          <p:nvPr>
            <p:ph type="ctrTitle"/>
          </p:nvPr>
        </p:nvSpPr>
        <p:spPr>
          <a:xfrm>
            <a:off x="2298450" y="540000"/>
            <a:ext cx="4547100" cy="1146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691" name="Google Shape;4691;p62"/>
          <p:cNvSpPr txBox="1"/>
          <p:nvPr>
            <p:ph idx="1" type="subTitle"/>
          </p:nvPr>
        </p:nvSpPr>
        <p:spPr>
          <a:xfrm>
            <a:off x="2485800" y="2361450"/>
            <a:ext cx="4172400" cy="114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692" name="Google Shape;4692;p62"/>
          <p:cNvSpPr txBox="1"/>
          <p:nvPr>
            <p:ph idx="2" type="subTitle"/>
          </p:nvPr>
        </p:nvSpPr>
        <p:spPr>
          <a:xfrm>
            <a:off x="2485802" y="4230175"/>
            <a:ext cx="4172400" cy="373200"/>
          </a:xfrm>
          <a:prstGeom prst="rect">
            <a:avLst/>
          </a:prstGeom>
          <a:solidFill>
            <a:schemeClr val="accent2"/>
          </a:solidFill>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4693" name="Google Shape;4693;p62"/>
          <p:cNvSpPr txBox="1"/>
          <p:nvPr/>
        </p:nvSpPr>
        <p:spPr>
          <a:xfrm>
            <a:off x="2485800" y="3482400"/>
            <a:ext cx="4172400" cy="7002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100" u="sng">
                <a:solidFill>
                  <a:schemeClr val="dk2"/>
                </a:solidFill>
                <a:latin typeface="Barlow Semi Condensed"/>
                <a:ea typeface="Barlow Semi Condensed"/>
                <a:cs typeface="Barlow Semi Condensed"/>
                <a:sym typeface="Barlow Semi Condensed"/>
              </a:rPr>
              <a:t>CREDITS:</a:t>
            </a:r>
            <a:r>
              <a:rPr lang="en" sz="1100">
                <a:solidFill>
                  <a:schemeClr val="dk1"/>
                </a:solidFill>
                <a:latin typeface="Barlow Semi Condensed"/>
                <a:ea typeface="Barlow Semi Condensed"/>
                <a:cs typeface="Barlow Semi Condensed"/>
                <a:sym typeface="Barlow Semi Condensed"/>
              </a:rPr>
              <a:t> This presentation template was created by </a:t>
            </a:r>
            <a:r>
              <a:rPr b="1" lang="en" sz="1100" u="sng">
                <a:solidFill>
                  <a:schemeClr val="dk2"/>
                </a:solid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b="1" lang="en" sz="1100" u="sng">
                <a:solidFill>
                  <a:schemeClr val="dk2"/>
                </a:solidFill>
                <a:latin typeface="Barlow Semi Condensed"/>
                <a:ea typeface="Barlow Semi Condensed"/>
                <a:cs typeface="Barlow Semi Condensed"/>
                <a:sym typeface="Barlow Semi Condensed"/>
              </a:rPr>
              <a:t>,</a:t>
            </a:r>
            <a:r>
              <a:rPr lang="en" sz="1100">
                <a:solidFill>
                  <a:schemeClr val="dk1"/>
                </a:solidFill>
                <a:latin typeface="Barlow Semi Condensed"/>
                <a:ea typeface="Barlow Semi Condensed"/>
                <a:cs typeface="Barlow Semi Condensed"/>
                <a:sym typeface="Barlow Semi Condensed"/>
              </a:rPr>
              <a:t> including icons by </a:t>
            </a:r>
            <a:r>
              <a:rPr b="1" lang="en" sz="1100" u="sng">
                <a:solidFill>
                  <a:schemeClr val="dk2"/>
                </a:solid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b="1" lang="en" sz="1100" u="sng">
                <a:solidFill>
                  <a:schemeClr val="dk2"/>
                </a:solidFill>
                <a:latin typeface="Barlow Semi Condensed"/>
                <a:ea typeface="Barlow Semi Condensed"/>
                <a:cs typeface="Barlow Semi Condensed"/>
                <a:sym typeface="Barlow Semi Condensed"/>
              </a:rPr>
              <a:t>,</a:t>
            </a:r>
            <a:r>
              <a:rPr lang="en" sz="1100">
                <a:solidFill>
                  <a:schemeClr val="dk1"/>
                </a:solidFill>
                <a:latin typeface="Barlow Semi Condensed"/>
                <a:ea typeface="Barlow Semi Condensed"/>
                <a:cs typeface="Barlow Semi Condensed"/>
                <a:sym typeface="Barlow Semi Condensed"/>
              </a:rPr>
              <a:t> and infographics &amp; images by </a:t>
            </a:r>
            <a:r>
              <a:rPr b="1" lang="en" sz="1100" u="sng">
                <a:solidFill>
                  <a:schemeClr val="dk2"/>
                </a:solidFill>
                <a:latin typeface="Barlow Semi Condensed"/>
                <a:ea typeface="Barlow Semi Condensed"/>
                <a:cs typeface="Barlow Semi Condensed"/>
                <a:sym typeface="Barlow Semi Condensed"/>
                <a:hlinkClick r:id="rId4">
                  <a:extLst>
                    <a:ext uri="{A12FA001-AC4F-418D-AE19-62706E023703}">
                      <ahyp:hlinkClr val="tx"/>
                    </a:ext>
                  </a:extLst>
                </a:hlinkClick>
              </a:rPr>
              <a:t>Freepik</a:t>
            </a:r>
            <a:endParaRPr b="1" sz="1100" u="sng">
              <a:solidFill>
                <a:schemeClr val="dk2"/>
              </a:solidFill>
              <a:latin typeface="Barlow Semi Condensed"/>
              <a:ea typeface="Barlow Semi Condensed"/>
              <a:cs typeface="Barlow Semi Condensed"/>
              <a:sym typeface="Barlow Semi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
    <p:spTree>
      <p:nvGrpSpPr>
        <p:cNvPr id="4694" name="Shape 4694"/>
        <p:cNvGrpSpPr/>
        <p:nvPr/>
      </p:nvGrpSpPr>
      <p:grpSpPr>
        <a:xfrm>
          <a:off x="0" y="0"/>
          <a:ext cx="0" cy="0"/>
          <a:chOff x="0" y="0"/>
          <a:chExt cx="0" cy="0"/>
        </a:xfrm>
      </p:grpSpPr>
      <p:grpSp>
        <p:nvGrpSpPr>
          <p:cNvPr id="4695" name="Google Shape;4695;p63"/>
          <p:cNvGrpSpPr/>
          <p:nvPr/>
        </p:nvGrpSpPr>
        <p:grpSpPr>
          <a:xfrm>
            <a:off x="-1030325" y="-997950"/>
            <a:ext cx="11981247" cy="7638224"/>
            <a:chOff x="-1030325" y="-997950"/>
            <a:chExt cx="11981247" cy="7638224"/>
          </a:xfrm>
        </p:grpSpPr>
        <p:sp>
          <p:nvSpPr>
            <p:cNvPr id="4696" name="Google Shape;4696;p63"/>
            <p:cNvSpPr/>
            <p:nvPr/>
          </p:nvSpPr>
          <p:spPr>
            <a:xfrm>
              <a:off x="-1030325" y="-997950"/>
              <a:ext cx="5829076" cy="4388935"/>
            </a:xfrm>
            <a:custGeom>
              <a:rect b="b" l="l" r="r" t="t"/>
              <a:pathLst>
                <a:path extrusionOk="0" h="68671" w="91204">
                  <a:moveTo>
                    <a:pt x="56246" y="0"/>
                  </a:moveTo>
                  <a:cubicBezTo>
                    <a:pt x="46995" y="0"/>
                    <a:pt x="37746" y="803"/>
                    <a:pt x="28633" y="2401"/>
                  </a:cubicBezTo>
                  <a:cubicBezTo>
                    <a:pt x="21361" y="3677"/>
                    <a:pt x="13674" y="5750"/>
                    <a:pt x="8867" y="11358"/>
                  </a:cubicBezTo>
                  <a:cubicBezTo>
                    <a:pt x="5768" y="14973"/>
                    <a:pt x="4241" y="19657"/>
                    <a:pt x="3113" y="24285"/>
                  </a:cubicBezTo>
                  <a:cubicBezTo>
                    <a:pt x="2016" y="28780"/>
                    <a:pt x="1229" y="33352"/>
                    <a:pt x="755" y="37953"/>
                  </a:cubicBezTo>
                  <a:cubicBezTo>
                    <a:pt x="1" y="45270"/>
                    <a:pt x="1016" y="51523"/>
                    <a:pt x="5237" y="57599"/>
                  </a:cubicBezTo>
                  <a:cubicBezTo>
                    <a:pt x="9588" y="63865"/>
                    <a:pt x="17019" y="68447"/>
                    <a:pt x="24726" y="68664"/>
                  </a:cubicBezTo>
                  <a:cubicBezTo>
                    <a:pt x="24894" y="68668"/>
                    <a:pt x="25062" y="68671"/>
                    <a:pt x="25231" y="68671"/>
                  </a:cubicBezTo>
                  <a:cubicBezTo>
                    <a:pt x="30937" y="68671"/>
                    <a:pt x="36669" y="66004"/>
                    <a:pt x="40303" y="61708"/>
                  </a:cubicBezTo>
                  <a:cubicBezTo>
                    <a:pt x="41924" y="59788"/>
                    <a:pt x="43128" y="57543"/>
                    <a:pt x="43727" y="55066"/>
                  </a:cubicBezTo>
                  <a:cubicBezTo>
                    <a:pt x="44361" y="52438"/>
                    <a:pt x="44332" y="49702"/>
                    <a:pt x="44354" y="46997"/>
                  </a:cubicBezTo>
                  <a:cubicBezTo>
                    <a:pt x="44393" y="41853"/>
                    <a:pt x="44992" y="35973"/>
                    <a:pt x="49154" y="32948"/>
                  </a:cubicBezTo>
                  <a:cubicBezTo>
                    <a:pt x="52116" y="30793"/>
                    <a:pt x="56593" y="30355"/>
                    <a:pt x="58196" y="27062"/>
                  </a:cubicBezTo>
                  <a:cubicBezTo>
                    <a:pt x="59303" y="24788"/>
                    <a:pt x="59697" y="22486"/>
                    <a:pt x="62467" y="21600"/>
                  </a:cubicBezTo>
                  <a:cubicBezTo>
                    <a:pt x="63291" y="21337"/>
                    <a:pt x="64180" y="21254"/>
                    <a:pt x="65096" y="21254"/>
                  </a:cubicBezTo>
                  <a:cubicBezTo>
                    <a:pt x="66680" y="21254"/>
                    <a:pt x="68346" y="21503"/>
                    <a:pt x="69893" y="21503"/>
                  </a:cubicBezTo>
                  <a:cubicBezTo>
                    <a:pt x="70242" y="21503"/>
                    <a:pt x="70585" y="21490"/>
                    <a:pt x="70919" y="21459"/>
                  </a:cubicBezTo>
                  <a:cubicBezTo>
                    <a:pt x="77125" y="20888"/>
                    <a:pt x="83114" y="18092"/>
                    <a:pt x="87503" y="13664"/>
                  </a:cubicBezTo>
                  <a:cubicBezTo>
                    <a:pt x="88933" y="12224"/>
                    <a:pt x="90229" y="10552"/>
                    <a:pt x="90717" y="8583"/>
                  </a:cubicBezTo>
                  <a:cubicBezTo>
                    <a:pt x="91203" y="6615"/>
                    <a:pt x="90710" y="4299"/>
                    <a:pt x="89095" y="3069"/>
                  </a:cubicBezTo>
                  <a:cubicBezTo>
                    <a:pt x="88252" y="2425"/>
                    <a:pt x="87200" y="2133"/>
                    <a:pt x="86170" y="1887"/>
                  </a:cubicBezTo>
                  <a:cubicBezTo>
                    <a:pt x="80745" y="599"/>
                    <a:pt x="74761" y="978"/>
                    <a:pt x="69177" y="525"/>
                  </a:cubicBezTo>
                  <a:cubicBezTo>
                    <a:pt x="64876" y="175"/>
                    <a:pt x="60561" y="0"/>
                    <a:pt x="562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7" name="Google Shape;4697;p63"/>
            <p:cNvSpPr/>
            <p:nvPr/>
          </p:nvSpPr>
          <p:spPr>
            <a:xfrm>
              <a:off x="5733522" y="401826"/>
              <a:ext cx="446621" cy="276358"/>
            </a:xfrm>
            <a:custGeom>
              <a:rect b="b" l="l" r="r" t="t"/>
              <a:pathLst>
                <a:path extrusionOk="0" h="4324" w="6988">
                  <a:moveTo>
                    <a:pt x="2923" y="0"/>
                  </a:moveTo>
                  <a:cubicBezTo>
                    <a:pt x="2038" y="0"/>
                    <a:pt x="1395" y="587"/>
                    <a:pt x="1037" y="1342"/>
                  </a:cubicBezTo>
                  <a:cubicBezTo>
                    <a:pt x="0" y="3529"/>
                    <a:pt x="840" y="4324"/>
                    <a:pt x="2058" y="4324"/>
                  </a:cubicBezTo>
                  <a:cubicBezTo>
                    <a:pt x="4028" y="4324"/>
                    <a:pt x="6988" y="2248"/>
                    <a:pt x="4619" y="619"/>
                  </a:cubicBezTo>
                  <a:cubicBezTo>
                    <a:pt x="3984" y="183"/>
                    <a:pt x="3416" y="0"/>
                    <a:pt x="29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63"/>
            <p:cNvSpPr/>
            <p:nvPr/>
          </p:nvSpPr>
          <p:spPr>
            <a:xfrm>
              <a:off x="152765" y="3627554"/>
              <a:ext cx="598221" cy="385265"/>
            </a:xfrm>
            <a:custGeom>
              <a:rect b="b" l="l" r="r" t="t"/>
              <a:pathLst>
                <a:path extrusionOk="0" h="6028" w="9360">
                  <a:moveTo>
                    <a:pt x="3928" y="0"/>
                  </a:moveTo>
                  <a:cubicBezTo>
                    <a:pt x="2889" y="0"/>
                    <a:pt x="1876" y="522"/>
                    <a:pt x="1241" y="1859"/>
                  </a:cubicBezTo>
                  <a:cubicBezTo>
                    <a:pt x="1" y="4475"/>
                    <a:pt x="1885" y="6028"/>
                    <a:pt x="4041" y="6028"/>
                  </a:cubicBezTo>
                  <a:cubicBezTo>
                    <a:pt x="4897" y="6028"/>
                    <a:pt x="5796" y="5783"/>
                    <a:pt x="6559" y="5263"/>
                  </a:cubicBezTo>
                  <a:cubicBezTo>
                    <a:pt x="9360" y="3352"/>
                    <a:pt x="6562" y="0"/>
                    <a:pt x="39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63"/>
            <p:cNvSpPr/>
            <p:nvPr/>
          </p:nvSpPr>
          <p:spPr>
            <a:xfrm>
              <a:off x="5567806" y="329153"/>
              <a:ext cx="165725" cy="157928"/>
            </a:xfrm>
            <a:custGeom>
              <a:rect b="b" l="l" r="r" t="t"/>
              <a:pathLst>
                <a:path extrusionOk="0" h="2471" w="2593">
                  <a:moveTo>
                    <a:pt x="1319" y="1"/>
                  </a:moveTo>
                  <a:cubicBezTo>
                    <a:pt x="988" y="1"/>
                    <a:pt x="665" y="111"/>
                    <a:pt x="424" y="311"/>
                  </a:cubicBezTo>
                  <a:cubicBezTo>
                    <a:pt x="191" y="503"/>
                    <a:pt x="35" y="780"/>
                    <a:pt x="21" y="1126"/>
                  </a:cubicBezTo>
                  <a:cubicBezTo>
                    <a:pt x="0" y="1575"/>
                    <a:pt x="48" y="2102"/>
                    <a:pt x="426" y="2350"/>
                  </a:cubicBezTo>
                  <a:cubicBezTo>
                    <a:pt x="552" y="2433"/>
                    <a:pt x="691" y="2470"/>
                    <a:pt x="835" y="2470"/>
                  </a:cubicBezTo>
                  <a:cubicBezTo>
                    <a:pt x="1632" y="2470"/>
                    <a:pt x="2592" y="1351"/>
                    <a:pt x="2428" y="651"/>
                  </a:cubicBezTo>
                  <a:cubicBezTo>
                    <a:pt x="2373" y="414"/>
                    <a:pt x="2164" y="244"/>
                    <a:pt x="1944" y="141"/>
                  </a:cubicBezTo>
                  <a:cubicBezTo>
                    <a:pt x="1745" y="46"/>
                    <a:pt x="1530" y="1"/>
                    <a:pt x="13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63"/>
            <p:cNvSpPr/>
            <p:nvPr/>
          </p:nvSpPr>
          <p:spPr>
            <a:xfrm flipH="1" rot="6937260">
              <a:off x="-978295" y="100484"/>
              <a:ext cx="2386906" cy="1168032"/>
            </a:xfrm>
            <a:custGeom>
              <a:rect b="b" l="l" r="r" t="t"/>
              <a:pathLst>
                <a:path extrusionOk="0" h="25845" w="52815">
                  <a:moveTo>
                    <a:pt x="16375" y="0"/>
                  </a:moveTo>
                  <a:cubicBezTo>
                    <a:pt x="11695" y="0"/>
                    <a:pt x="7254" y="3229"/>
                    <a:pt x="3763" y="6073"/>
                  </a:cubicBezTo>
                  <a:cubicBezTo>
                    <a:pt x="0" y="9142"/>
                    <a:pt x="168" y="13798"/>
                    <a:pt x="2552" y="17814"/>
                  </a:cubicBezTo>
                  <a:cubicBezTo>
                    <a:pt x="3929" y="20141"/>
                    <a:pt x="5671" y="22400"/>
                    <a:pt x="8128" y="23526"/>
                  </a:cubicBezTo>
                  <a:cubicBezTo>
                    <a:pt x="9637" y="24218"/>
                    <a:pt x="11314" y="24432"/>
                    <a:pt x="12962" y="24628"/>
                  </a:cubicBezTo>
                  <a:cubicBezTo>
                    <a:pt x="18541" y="25295"/>
                    <a:pt x="24190" y="25844"/>
                    <a:pt x="29805" y="25844"/>
                  </a:cubicBezTo>
                  <a:cubicBezTo>
                    <a:pt x="34398" y="25844"/>
                    <a:pt x="38968" y="25477"/>
                    <a:pt x="43460" y="24508"/>
                  </a:cubicBezTo>
                  <a:cubicBezTo>
                    <a:pt x="45588" y="24048"/>
                    <a:pt x="47733" y="23436"/>
                    <a:pt x="49518" y="22189"/>
                  </a:cubicBezTo>
                  <a:cubicBezTo>
                    <a:pt x="51304" y="20945"/>
                    <a:pt x="52692" y="18963"/>
                    <a:pt x="52739" y="16786"/>
                  </a:cubicBezTo>
                  <a:cubicBezTo>
                    <a:pt x="52814" y="13258"/>
                    <a:pt x="49505" y="10576"/>
                    <a:pt x="46204" y="9335"/>
                  </a:cubicBezTo>
                  <a:cubicBezTo>
                    <a:pt x="40195" y="7077"/>
                    <a:pt x="33327" y="7610"/>
                    <a:pt x="27545" y="4818"/>
                  </a:cubicBezTo>
                  <a:cubicBezTo>
                    <a:pt x="24511" y="3353"/>
                    <a:pt x="21856" y="999"/>
                    <a:pt x="18568" y="247"/>
                  </a:cubicBezTo>
                  <a:cubicBezTo>
                    <a:pt x="17833" y="78"/>
                    <a:pt x="17101" y="0"/>
                    <a:pt x="163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63"/>
            <p:cNvSpPr/>
            <p:nvPr/>
          </p:nvSpPr>
          <p:spPr>
            <a:xfrm>
              <a:off x="-275225" y="-313537"/>
              <a:ext cx="3162367" cy="3221356"/>
            </a:xfrm>
            <a:custGeom>
              <a:rect b="b" l="l" r="r" t="t"/>
              <a:pathLst>
                <a:path extrusionOk="0" h="71265" w="69960">
                  <a:moveTo>
                    <a:pt x="69719" y="0"/>
                  </a:moveTo>
                  <a:cubicBezTo>
                    <a:pt x="68440" y="4497"/>
                    <a:pt x="67114" y="9148"/>
                    <a:pt x="64603" y="13195"/>
                  </a:cubicBezTo>
                  <a:cubicBezTo>
                    <a:pt x="61822" y="17675"/>
                    <a:pt x="57828" y="20684"/>
                    <a:pt x="53642" y="21451"/>
                  </a:cubicBezTo>
                  <a:cubicBezTo>
                    <a:pt x="52117" y="21733"/>
                    <a:pt x="50466" y="21761"/>
                    <a:pt x="48844" y="21761"/>
                  </a:cubicBezTo>
                  <a:cubicBezTo>
                    <a:pt x="48639" y="21761"/>
                    <a:pt x="48434" y="21760"/>
                    <a:pt x="48230" y="21760"/>
                  </a:cubicBezTo>
                  <a:cubicBezTo>
                    <a:pt x="48017" y="21759"/>
                    <a:pt x="47805" y="21759"/>
                    <a:pt x="47592" y="21759"/>
                  </a:cubicBezTo>
                  <a:cubicBezTo>
                    <a:pt x="44134" y="21759"/>
                    <a:pt x="40640" y="21899"/>
                    <a:pt x="38369" y="24424"/>
                  </a:cubicBezTo>
                  <a:cubicBezTo>
                    <a:pt x="35565" y="27544"/>
                    <a:pt x="36547" y="32218"/>
                    <a:pt x="37416" y="36341"/>
                  </a:cubicBezTo>
                  <a:cubicBezTo>
                    <a:pt x="37557" y="37011"/>
                    <a:pt x="37692" y="37647"/>
                    <a:pt x="37812" y="38281"/>
                  </a:cubicBezTo>
                  <a:cubicBezTo>
                    <a:pt x="39735" y="48405"/>
                    <a:pt x="35935" y="59353"/>
                    <a:pt x="28356" y="65521"/>
                  </a:cubicBezTo>
                  <a:cubicBezTo>
                    <a:pt x="23874" y="69170"/>
                    <a:pt x="18203" y="71038"/>
                    <a:pt x="12621" y="71038"/>
                  </a:cubicBezTo>
                  <a:cubicBezTo>
                    <a:pt x="8190" y="71038"/>
                    <a:pt x="3816" y="69861"/>
                    <a:pt x="138" y="67463"/>
                  </a:cubicBezTo>
                  <a:lnTo>
                    <a:pt x="1" y="67672"/>
                  </a:lnTo>
                  <a:cubicBezTo>
                    <a:pt x="3595" y="70014"/>
                    <a:pt x="8007" y="71264"/>
                    <a:pt x="12593" y="71264"/>
                  </a:cubicBezTo>
                  <a:cubicBezTo>
                    <a:pt x="13223" y="71264"/>
                    <a:pt x="13859" y="71238"/>
                    <a:pt x="14503" y="71192"/>
                  </a:cubicBezTo>
                  <a:cubicBezTo>
                    <a:pt x="19680" y="70804"/>
                    <a:pt x="24656" y="68859"/>
                    <a:pt x="28519" y="65715"/>
                  </a:cubicBezTo>
                  <a:cubicBezTo>
                    <a:pt x="32346" y="62600"/>
                    <a:pt x="35268" y="58310"/>
                    <a:pt x="36963" y="53312"/>
                  </a:cubicBezTo>
                  <a:cubicBezTo>
                    <a:pt x="38626" y="48419"/>
                    <a:pt x="39005" y="43205"/>
                    <a:pt x="38060" y="38233"/>
                  </a:cubicBezTo>
                  <a:cubicBezTo>
                    <a:pt x="37940" y="37599"/>
                    <a:pt x="37801" y="36933"/>
                    <a:pt x="37664" y="36290"/>
                  </a:cubicBezTo>
                  <a:cubicBezTo>
                    <a:pt x="36765" y="32026"/>
                    <a:pt x="35837" y="27616"/>
                    <a:pt x="38555" y="24591"/>
                  </a:cubicBezTo>
                  <a:cubicBezTo>
                    <a:pt x="40780" y="22116"/>
                    <a:pt x="44121" y="22007"/>
                    <a:pt x="47693" y="22007"/>
                  </a:cubicBezTo>
                  <a:cubicBezTo>
                    <a:pt x="47871" y="22007"/>
                    <a:pt x="48050" y="22007"/>
                    <a:pt x="48230" y="22008"/>
                  </a:cubicBezTo>
                  <a:cubicBezTo>
                    <a:pt x="48460" y="22008"/>
                    <a:pt x="48691" y="22009"/>
                    <a:pt x="48923" y="22009"/>
                  </a:cubicBezTo>
                  <a:cubicBezTo>
                    <a:pt x="50531" y="22009"/>
                    <a:pt x="52167" y="21977"/>
                    <a:pt x="53688" y="21699"/>
                  </a:cubicBezTo>
                  <a:cubicBezTo>
                    <a:pt x="57941" y="20917"/>
                    <a:pt x="61998" y="17866"/>
                    <a:pt x="64816" y="13326"/>
                  </a:cubicBezTo>
                  <a:cubicBezTo>
                    <a:pt x="67345" y="9251"/>
                    <a:pt x="68675" y="4584"/>
                    <a:pt x="69960" y="69"/>
                  </a:cubicBezTo>
                  <a:lnTo>
                    <a:pt x="69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63"/>
            <p:cNvSpPr/>
            <p:nvPr/>
          </p:nvSpPr>
          <p:spPr>
            <a:xfrm>
              <a:off x="1017925" y="4138550"/>
              <a:ext cx="3362050" cy="1665525"/>
            </a:xfrm>
            <a:custGeom>
              <a:rect b="b" l="l" r="r" t="t"/>
              <a:pathLst>
                <a:path extrusionOk="0" h="66621" w="134482">
                  <a:moveTo>
                    <a:pt x="51432" y="0"/>
                  </a:moveTo>
                  <a:cubicBezTo>
                    <a:pt x="43021" y="0"/>
                    <a:pt x="34599" y="2193"/>
                    <a:pt x="26846" y="6228"/>
                  </a:cubicBezTo>
                  <a:cubicBezTo>
                    <a:pt x="24151" y="7632"/>
                    <a:pt x="21536" y="9257"/>
                    <a:pt x="19034" y="11095"/>
                  </a:cubicBezTo>
                  <a:cubicBezTo>
                    <a:pt x="13567" y="15093"/>
                    <a:pt x="8236" y="20185"/>
                    <a:pt x="4689" y="25995"/>
                  </a:cubicBezTo>
                  <a:cubicBezTo>
                    <a:pt x="1603" y="31052"/>
                    <a:pt x="0" y="37324"/>
                    <a:pt x="1751" y="42982"/>
                  </a:cubicBezTo>
                  <a:cubicBezTo>
                    <a:pt x="3045" y="47161"/>
                    <a:pt x="6046" y="50642"/>
                    <a:pt x="9539" y="53275"/>
                  </a:cubicBezTo>
                  <a:cubicBezTo>
                    <a:pt x="15419" y="57704"/>
                    <a:pt x="21911" y="60189"/>
                    <a:pt x="29104" y="61374"/>
                  </a:cubicBezTo>
                  <a:cubicBezTo>
                    <a:pt x="37277" y="62722"/>
                    <a:pt x="45485" y="63861"/>
                    <a:pt x="53715" y="64791"/>
                  </a:cubicBezTo>
                  <a:cubicBezTo>
                    <a:pt x="63141" y="65856"/>
                    <a:pt x="72739" y="66621"/>
                    <a:pt x="82278" y="66621"/>
                  </a:cubicBezTo>
                  <a:cubicBezTo>
                    <a:pt x="97759" y="66621"/>
                    <a:pt x="113082" y="64606"/>
                    <a:pt x="127252" y="58584"/>
                  </a:cubicBezTo>
                  <a:cubicBezTo>
                    <a:pt x="130193" y="57334"/>
                    <a:pt x="133381" y="55548"/>
                    <a:pt x="134141" y="52443"/>
                  </a:cubicBezTo>
                  <a:cubicBezTo>
                    <a:pt x="134481" y="51051"/>
                    <a:pt x="134267" y="49570"/>
                    <a:pt x="133781" y="48224"/>
                  </a:cubicBezTo>
                  <a:cubicBezTo>
                    <a:pt x="132939" y="45887"/>
                    <a:pt x="131286" y="43851"/>
                    <a:pt x="129173" y="42551"/>
                  </a:cubicBezTo>
                  <a:cubicBezTo>
                    <a:pt x="127124" y="41292"/>
                    <a:pt x="124735" y="40739"/>
                    <a:pt x="122424" y="40079"/>
                  </a:cubicBezTo>
                  <a:cubicBezTo>
                    <a:pt x="112093" y="37124"/>
                    <a:pt x="102142" y="31607"/>
                    <a:pt x="94505" y="23996"/>
                  </a:cubicBezTo>
                  <a:cubicBezTo>
                    <a:pt x="88960" y="18469"/>
                    <a:pt x="84319" y="12523"/>
                    <a:pt x="77717" y="8066"/>
                  </a:cubicBezTo>
                  <a:cubicBezTo>
                    <a:pt x="69533" y="2543"/>
                    <a:pt x="60489" y="0"/>
                    <a:pt x="514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63"/>
            <p:cNvSpPr/>
            <p:nvPr/>
          </p:nvSpPr>
          <p:spPr>
            <a:xfrm>
              <a:off x="6180138" y="1692609"/>
              <a:ext cx="4770785" cy="4947666"/>
            </a:xfrm>
            <a:custGeom>
              <a:rect b="b" l="l" r="r" t="t"/>
              <a:pathLst>
                <a:path extrusionOk="0" h="106740" w="102924">
                  <a:moveTo>
                    <a:pt x="59886" y="1"/>
                  </a:moveTo>
                  <a:cubicBezTo>
                    <a:pt x="55848" y="1"/>
                    <a:pt x="51817" y="886"/>
                    <a:pt x="48323" y="2740"/>
                  </a:cubicBezTo>
                  <a:cubicBezTo>
                    <a:pt x="39634" y="7349"/>
                    <a:pt x="39644" y="14701"/>
                    <a:pt x="38283" y="23384"/>
                  </a:cubicBezTo>
                  <a:cubicBezTo>
                    <a:pt x="37227" y="30128"/>
                    <a:pt x="33264" y="37058"/>
                    <a:pt x="27052" y="40233"/>
                  </a:cubicBezTo>
                  <a:cubicBezTo>
                    <a:pt x="19968" y="43849"/>
                    <a:pt x="8700" y="48342"/>
                    <a:pt x="6745" y="57037"/>
                  </a:cubicBezTo>
                  <a:cubicBezTo>
                    <a:pt x="6228" y="59342"/>
                    <a:pt x="6657" y="61704"/>
                    <a:pt x="6028" y="64004"/>
                  </a:cubicBezTo>
                  <a:cubicBezTo>
                    <a:pt x="5383" y="66356"/>
                    <a:pt x="3275" y="68223"/>
                    <a:pt x="2274" y="70485"/>
                  </a:cubicBezTo>
                  <a:cubicBezTo>
                    <a:pt x="1256" y="72789"/>
                    <a:pt x="664" y="75289"/>
                    <a:pt x="570" y="77807"/>
                  </a:cubicBezTo>
                  <a:cubicBezTo>
                    <a:pt x="0" y="92886"/>
                    <a:pt x="15837" y="102490"/>
                    <a:pt x="28884" y="104967"/>
                  </a:cubicBezTo>
                  <a:cubicBezTo>
                    <a:pt x="29701" y="105121"/>
                    <a:pt x="30524" y="105271"/>
                    <a:pt x="31353" y="105406"/>
                  </a:cubicBezTo>
                  <a:cubicBezTo>
                    <a:pt x="36436" y="106246"/>
                    <a:pt x="41752" y="106739"/>
                    <a:pt x="46985" y="106739"/>
                  </a:cubicBezTo>
                  <a:cubicBezTo>
                    <a:pt x="49842" y="106739"/>
                    <a:pt x="52675" y="106592"/>
                    <a:pt x="55431" y="106275"/>
                  </a:cubicBezTo>
                  <a:cubicBezTo>
                    <a:pt x="66647" y="104980"/>
                    <a:pt x="77398" y="100434"/>
                    <a:pt x="85968" y="93052"/>
                  </a:cubicBezTo>
                  <a:cubicBezTo>
                    <a:pt x="90936" y="88772"/>
                    <a:pt x="95224" y="83615"/>
                    <a:pt x="98026" y="77685"/>
                  </a:cubicBezTo>
                  <a:cubicBezTo>
                    <a:pt x="102336" y="68560"/>
                    <a:pt x="102924" y="57959"/>
                    <a:pt x="100923" y="48069"/>
                  </a:cubicBezTo>
                  <a:cubicBezTo>
                    <a:pt x="98924" y="38180"/>
                    <a:pt x="94473" y="28926"/>
                    <a:pt x="89108" y="20379"/>
                  </a:cubicBezTo>
                  <a:cubicBezTo>
                    <a:pt x="84511" y="13057"/>
                    <a:pt x="78880" y="5900"/>
                    <a:pt x="71000" y="2342"/>
                  </a:cubicBezTo>
                  <a:cubicBezTo>
                    <a:pt x="67593" y="805"/>
                    <a:pt x="63736" y="1"/>
                    <a:pt x="59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1">
    <p:bg>
      <p:bgPr>
        <a:solidFill>
          <a:schemeClr val="accent2"/>
        </a:solidFill>
      </p:bgPr>
    </p:bg>
    <p:spTree>
      <p:nvGrpSpPr>
        <p:cNvPr id="4704" name="Shape 4704"/>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1_1">
    <p:bg>
      <p:bgPr>
        <a:solidFill>
          <a:schemeClr val="accent1"/>
        </a:solidFill>
      </p:bgPr>
    </p:bg>
    <p:spTree>
      <p:nvGrpSpPr>
        <p:cNvPr id="4705" name="Shape 4705"/>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TITLE_1_1_1">
    <p:bg>
      <p:bgPr>
        <a:solidFill>
          <a:schemeClr val="accent3"/>
        </a:solidFill>
      </p:bgPr>
    </p:bg>
    <p:spTree>
      <p:nvGrpSpPr>
        <p:cNvPr id="4706" name="Shape 4706"/>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TITLE_1_1_1_1">
    <p:bg>
      <p:bgPr>
        <a:solidFill>
          <a:schemeClr val="accent4"/>
        </a:solidFill>
      </p:bgPr>
    </p:bg>
    <p:spTree>
      <p:nvGrpSpPr>
        <p:cNvPr id="4707" name="Shape 4707"/>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4714" name="Shape 4714"/>
        <p:cNvGrpSpPr/>
        <p:nvPr/>
      </p:nvGrpSpPr>
      <p:grpSpPr>
        <a:xfrm>
          <a:off x="0" y="0"/>
          <a:ext cx="0" cy="0"/>
          <a:chOff x="0" y="0"/>
          <a:chExt cx="0" cy="0"/>
        </a:xfrm>
      </p:grpSpPr>
      <p:sp>
        <p:nvSpPr>
          <p:cNvPr id="4715" name="Google Shape;4715;p6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16" name="Google Shape;4716;p6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7F7F7F"/>
              </a:buClr>
              <a:buSzPts val="1400"/>
              <a:buChar char="•"/>
              <a:defRPr/>
            </a:lvl1pPr>
            <a:lvl2pPr indent="-317500" lvl="1" marL="914400" rtl="0" algn="l">
              <a:lnSpc>
                <a:spcPct val="90000"/>
              </a:lnSpc>
              <a:spcBef>
                <a:spcPts val="400"/>
              </a:spcBef>
              <a:spcAft>
                <a:spcPts val="0"/>
              </a:spcAft>
              <a:buClr>
                <a:srgbClr val="7F7F7F"/>
              </a:buClr>
              <a:buSzPts val="1400"/>
              <a:buChar char="•"/>
              <a:defRPr/>
            </a:lvl2pPr>
            <a:lvl3pPr indent="-317500" lvl="2" marL="1371600" rtl="0" algn="l">
              <a:lnSpc>
                <a:spcPct val="90000"/>
              </a:lnSpc>
              <a:spcBef>
                <a:spcPts val="400"/>
              </a:spcBef>
              <a:spcAft>
                <a:spcPts val="0"/>
              </a:spcAft>
              <a:buClr>
                <a:srgbClr val="7F7F7F"/>
              </a:buClr>
              <a:buSzPts val="1400"/>
              <a:buChar char="•"/>
              <a:defRPr/>
            </a:lvl3pPr>
            <a:lvl4pPr indent="-317500" lvl="3" marL="1828800" rtl="0" algn="l">
              <a:lnSpc>
                <a:spcPct val="90000"/>
              </a:lnSpc>
              <a:spcBef>
                <a:spcPts val="400"/>
              </a:spcBef>
              <a:spcAft>
                <a:spcPts val="0"/>
              </a:spcAft>
              <a:buClr>
                <a:srgbClr val="7F7F7F"/>
              </a:buClr>
              <a:buSzPts val="1400"/>
              <a:buChar char="•"/>
              <a:defRPr/>
            </a:lvl4pPr>
            <a:lvl5pPr indent="-317500" lvl="4" marL="2286000" rtl="0" algn="l">
              <a:lnSpc>
                <a:spcPct val="90000"/>
              </a:lnSpc>
              <a:spcBef>
                <a:spcPts val="400"/>
              </a:spcBef>
              <a:spcAft>
                <a:spcPts val="0"/>
              </a:spcAft>
              <a:buClr>
                <a:srgbClr val="7F7F7F"/>
              </a:buClr>
              <a:buSzPts val="1400"/>
              <a:buChar char="•"/>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4717" name="Google Shape;4717;p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18" name="Google Shape;4718;p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19" name="Google Shape;4719;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4720" name="Google Shape;4720;p69"/>
          <p:cNvPicPr preferRelativeResize="0"/>
          <p:nvPr/>
        </p:nvPicPr>
        <p:blipFill rotWithShape="1">
          <a:blip r:embed="rId2">
            <a:alphaModFix/>
          </a:blip>
          <a:srcRect b="33311" l="0" r="0" t="0"/>
          <a:stretch/>
        </p:blipFill>
        <p:spPr>
          <a:xfrm>
            <a:off x="7115394" y="4860541"/>
            <a:ext cx="1851066" cy="18056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721" name="Shape 4721"/>
        <p:cNvGrpSpPr/>
        <p:nvPr/>
      </p:nvGrpSpPr>
      <p:grpSpPr>
        <a:xfrm>
          <a:off x="0" y="0"/>
          <a:ext cx="0" cy="0"/>
          <a:chOff x="0" y="0"/>
          <a:chExt cx="0" cy="0"/>
        </a:xfrm>
      </p:grpSpPr>
      <p:sp>
        <p:nvSpPr>
          <p:cNvPr id="4722" name="Google Shape;4722;p70"/>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4500"/>
              <a:buFont typeface="Gill Sans"/>
              <a:buNone/>
              <a:defRPr sz="45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23" name="Google Shape;4723;p70"/>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800"/>
              <a:buNone/>
              <a:defRPr sz="1800">
                <a:solidFill>
                  <a:schemeClr val="lt1"/>
                </a:solidFill>
              </a:defRPr>
            </a:lvl1pPr>
            <a:lvl2pPr indent="-228600" lvl="1" marL="914400" rtl="0" algn="l">
              <a:lnSpc>
                <a:spcPct val="90000"/>
              </a:lnSpc>
              <a:spcBef>
                <a:spcPts val="400"/>
              </a:spcBef>
              <a:spcAft>
                <a:spcPts val="0"/>
              </a:spcAft>
              <a:buClr>
                <a:schemeClr val="lt1"/>
              </a:buClr>
              <a:buSzPts val="1500"/>
              <a:buNone/>
              <a:defRPr sz="1500">
                <a:solidFill>
                  <a:schemeClr val="lt1"/>
                </a:solidFill>
              </a:defRPr>
            </a:lvl2pPr>
            <a:lvl3pPr indent="-228600" lvl="2" marL="1371600" rtl="0" algn="l">
              <a:lnSpc>
                <a:spcPct val="90000"/>
              </a:lnSpc>
              <a:spcBef>
                <a:spcPts val="400"/>
              </a:spcBef>
              <a:spcAft>
                <a:spcPts val="0"/>
              </a:spcAft>
              <a:buClr>
                <a:schemeClr val="lt1"/>
              </a:buClr>
              <a:buSzPts val="1400"/>
              <a:buNone/>
              <a:defRPr sz="1400">
                <a:solidFill>
                  <a:schemeClr val="lt1"/>
                </a:solidFill>
              </a:defRPr>
            </a:lvl3pPr>
            <a:lvl4pPr indent="-228600" lvl="3" marL="1828800" rtl="0" algn="l">
              <a:lnSpc>
                <a:spcPct val="90000"/>
              </a:lnSpc>
              <a:spcBef>
                <a:spcPts val="400"/>
              </a:spcBef>
              <a:spcAft>
                <a:spcPts val="0"/>
              </a:spcAft>
              <a:buClr>
                <a:schemeClr val="lt1"/>
              </a:buClr>
              <a:buSzPts val="1200"/>
              <a:buNone/>
              <a:defRPr sz="1200">
                <a:solidFill>
                  <a:schemeClr val="lt1"/>
                </a:solidFill>
              </a:defRPr>
            </a:lvl4pPr>
            <a:lvl5pPr indent="-228600" lvl="4" marL="2286000" rtl="0" algn="l">
              <a:lnSpc>
                <a:spcPct val="90000"/>
              </a:lnSpc>
              <a:spcBef>
                <a:spcPts val="400"/>
              </a:spcBef>
              <a:spcAft>
                <a:spcPts val="0"/>
              </a:spcAft>
              <a:buClr>
                <a:schemeClr val="lt1"/>
              </a:buClr>
              <a:buSzPts val="1200"/>
              <a:buNone/>
              <a:defRPr sz="1200">
                <a:solidFill>
                  <a:schemeClr val="lt1"/>
                </a:solidFill>
              </a:defRPr>
            </a:lvl5pPr>
            <a:lvl6pPr indent="-228600" lvl="5" marL="2743200" rtl="0" algn="l">
              <a:lnSpc>
                <a:spcPct val="90000"/>
              </a:lnSpc>
              <a:spcBef>
                <a:spcPts val="400"/>
              </a:spcBef>
              <a:spcAft>
                <a:spcPts val="0"/>
              </a:spcAft>
              <a:buClr>
                <a:schemeClr val="lt1"/>
              </a:buClr>
              <a:buSzPts val="1200"/>
              <a:buNone/>
              <a:defRPr sz="1200">
                <a:solidFill>
                  <a:schemeClr val="lt1"/>
                </a:solidFill>
              </a:defRPr>
            </a:lvl6pPr>
            <a:lvl7pPr indent="-228600" lvl="6" marL="3200400" rtl="0" algn="l">
              <a:lnSpc>
                <a:spcPct val="90000"/>
              </a:lnSpc>
              <a:spcBef>
                <a:spcPts val="400"/>
              </a:spcBef>
              <a:spcAft>
                <a:spcPts val="0"/>
              </a:spcAft>
              <a:buClr>
                <a:schemeClr val="lt1"/>
              </a:buClr>
              <a:buSzPts val="1200"/>
              <a:buNone/>
              <a:defRPr sz="1200">
                <a:solidFill>
                  <a:schemeClr val="lt1"/>
                </a:solidFill>
              </a:defRPr>
            </a:lvl7pPr>
            <a:lvl8pPr indent="-228600" lvl="7" marL="3657600" rtl="0" algn="l">
              <a:lnSpc>
                <a:spcPct val="90000"/>
              </a:lnSpc>
              <a:spcBef>
                <a:spcPts val="400"/>
              </a:spcBef>
              <a:spcAft>
                <a:spcPts val="0"/>
              </a:spcAft>
              <a:buClr>
                <a:schemeClr val="lt1"/>
              </a:buClr>
              <a:buSzPts val="1200"/>
              <a:buNone/>
              <a:defRPr sz="1200">
                <a:solidFill>
                  <a:schemeClr val="lt1"/>
                </a:solidFill>
              </a:defRPr>
            </a:lvl8pPr>
            <a:lvl9pPr indent="-228600" lvl="8" marL="4114800" rtl="0" algn="l">
              <a:lnSpc>
                <a:spcPct val="90000"/>
              </a:lnSpc>
              <a:spcBef>
                <a:spcPts val="400"/>
              </a:spcBef>
              <a:spcAft>
                <a:spcPts val="0"/>
              </a:spcAft>
              <a:buClr>
                <a:schemeClr val="lt1"/>
              </a:buClr>
              <a:buSzPts val="1200"/>
              <a:buNone/>
              <a:defRPr sz="1200">
                <a:solidFill>
                  <a:schemeClr val="lt1"/>
                </a:solidFill>
              </a:defRPr>
            </a:lvl9pPr>
          </a:lstStyle>
          <a:p/>
        </p:txBody>
      </p:sp>
      <p:sp>
        <p:nvSpPr>
          <p:cNvPr id="4724" name="Google Shape;4724;p7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25" name="Google Shape;4725;p7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26" name="Google Shape;4726;p7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4727" name="Google Shape;4727;p70"/>
          <p:cNvPicPr preferRelativeResize="0"/>
          <p:nvPr/>
        </p:nvPicPr>
        <p:blipFill rotWithShape="1">
          <a:blip r:embed="rId2">
            <a:alphaModFix/>
          </a:blip>
          <a:srcRect b="0" l="0" r="0" t="0"/>
          <a:stretch/>
        </p:blipFill>
        <p:spPr>
          <a:xfrm>
            <a:off x="6561117" y="4770347"/>
            <a:ext cx="1851066" cy="27076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728" name="Shape 4728"/>
        <p:cNvGrpSpPr/>
        <p:nvPr/>
      </p:nvGrpSpPr>
      <p:grpSpPr>
        <a:xfrm>
          <a:off x="0" y="0"/>
          <a:ext cx="0" cy="0"/>
          <a:chOff x="0" y="0"/>
          <a:chExt cx="0" cy="0"/>
        </a:xfrm>
      </p:grpSpPr>
      <p:sp>
        <p:nvSpPr>
          <p:cNvPr id="4729" name="Google Shape;4729;p7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2400"/>
              <a:buFont typeface="Gill Sans"/>
              <a:buNone/>
              <a:defRPr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30" name="Google Shape;4730;p7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rgbClr val="7F7F7F"/>
              </a:buClr>
              <a:buSzPts val="2400"/>
              <a:buChar char="•"/>
              <a:defRPr sz="2400"/>
            </a:lvl1pPr>
            <a:lvl2pPr indent="-361950" lvl="1" marL="914400" rtl="0" algn="l">
              <a:lnSpc>
                <a:spcPct val="90000"/>
              </a:lnSpc>
              <a:spcBef>
                <a:spcPts val="400"/>
              </a:spcBef>
              <a:spcAft>
                <a:spcPts val="0"/>
              </a:spcAft>
              <a:buClr>
                <a:srgbClr val="7F7F7F"/>
              </a:buClr>
              <a:buSzPts val="2100"/>
              <a:buChar char="•"/>
              <a:defRPr sz="2100"/>
            </a:lvl2pPr>
            <a:lvl3pPr indent="-342900" lvl="2" marL="1371600" rtl="0" algn="l">
              <a:lnSpc>
                <a:spcPct val="90000"/>
              </a:lnSpc>
              <a:spcBef>
                <a:spcPts val="400"/>
              </a:spcBef>
              <a:spcAft>
                <a:spcPts val="0"/>
              </a:spcAft>
              <a:buClr>
                <a:srgbClr val="7F7F7F"/>
              </a:buClr>
              <a:buSzPts val="1800"/>
              <a:buChar char="•"/>
              <a:defRPr sz="1800"/>
            </a:lvl3pPr>
            <a:lvl4pPr indent="-323850" lvl="3" marL="1828800" rtl="0" algn="l">
              <a:lnSpc>
                <a:spcPct val="90000"/>
              </a:lnSpc>
              <a:spcBef>
                <a:spcPts val="400"/>
              </a:spcBef>
              <a:spcAft>
                <a:spcPts val="0"/>
              </a:spcAft>
              <a:buClr>
                <a:srgbClr val="7F7F7F"/>
              </a:buClr>
              <a:buSzPts val="1500"/>
              <a:buChar char="•"/>
              <a:defRPr sz="1500"/>
            </a:lvl4pPr>
            <a:lvl5pPr indent="-323850" lvl="4" marL="2286000" rtl="0" algn="l">
              <a:lnSpc>
                <a:spcPct val="90000"/>
              </a:lnSpc>
              <a:spcBef>
                <a:spcPts val="400"/>
              </a:spcBef>
              <a:spcAft>
                <a:spcPts val="0"/>
              </a:spcAft>
              <a:buClr>
                <a:srgbClr val="7F7F7F"/>
              </a:buClr>
              <a:buSzPts val="1500"/>
              <a:buChar char="•"/>
              <a:defRPr sz="1500"/>
            </a:lvl5pPr>
            <a:lvl6pPr indent="-323850" lvl="5" marL="2743200" rtl="0" algn="l">
              <a:lnSpc>
                <a:spcPct val="90000"/>
              </a:lnSpc>
              <a:spcBef>
                <a:spcPts val="400"/>
              </a:spcBef>
              <a:spcAft>
                <a:spcPts val="0"/>
              </a:spcAft>
              <a:buClr>
                <a:schemeClr val="lt1"/>
              </a:buClr>
              <a:buSzPts val="1500"/>
              <a:buChar char="•"/>
              <a:defRPr sz="1500"/>
            </a:lvl6pPr>
            <a:lvl7pPr indent="-323850" lvl="6" marL="3200400" rtl="0" algn="l">
              <a:lnSpc>
                <a:spcPct val="90000"/>
              </a:lnSpc>
              <a:spcBef>
                <a:spcPts val="400"/>
              </a:spcBef>
              <a:spcAft>
                <a:spcPts val="0"/>
              </a:spcAft>
              <a:buClr>
                <a:schemeClr val="lt1"/>
              </a:buClr>
              <a:buSzPts val="1500"/>
              <a:buChar char="•"/>
              <a:defRPr sz="1500"/>
            </a:lvl7pPr>
            <a:lvl8pPr indent="-323850" lvl="7" marL="3657600" rtl="0" algn="l">
              <a:lnSpc>
                <a:spcPct val="90000"/>
              </a:lnSpc>
              <a:spcBef>
                <a:spcPts val="400"/>
              </a:spcBef>
              <a:spcAft>
                <a:spcPts val="0"/>
              </a:spcAft>
              <a:buClr>
                <a:schemeClr val="lt1"/>
              </a:buClr>
              <a:buSzPts val="1500"/>
              <a:buChar char="•"/>
              <a:defRPr sz="1500"/>
            </a:lvl8pPr>
            <a:lvl9pPr indent="-323850" lvl="8" marL="4114800" rtl="0" algn="l">
              <a:lnSpc>
                <a:spcPct val="90000"/>
              </a:lnSpc>
              <a:spcBef>
                <a:spcPts val="400"/>
              </a:spcBef>
              <a:spcAft>
                <a:spcPts val="0"/>
              </a:spcAft>
              <a:buClr>
                <a:schemeClr val="lt1"/>
              </a:buClr>
              <a:buSzPts val="1500"/>
              <a:buChar char="•"/>
              <a:defRPr sz="1500"/>
            </a:lvl9pPr>
          </a:lstStyle>
          <a:p/>
        </p:txBody>
      </p:sp>
      <p:sp>
        <p:nvSpPr>
          <p:cNvPr id="4731" name="Google Shape;4731;p7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7F7F7F"/>
              </a:buClr>
              <a:buSzPts val="1200"/>
              <a:buNone/>
              <a:defRPr sz="1200"/>
            </a:lvl1pPr>
            <a:lvl2pPr indent="-228600" lvl="1" marL="914400" rtl="0" algn="l">
              <a:lnSpc>
                <a:spcPct val="90000"/>
              </a:lnSpc>
              <a:spcBef>
                <a:spcPts val="400"/>
              </a:spcBef>
              <a:spcAft>
                <a:spcPts val="0"/>
              </a:spcAft>
              <a:buClr>
                <a:srgbClr val="7F7F7F"/>
              </a:buClr>
              <a:buSzPts val="1100"/>
              <a:buNone/>
              <a:defRPr sz="1100"/>
            </a:lvl2pPr>
            <a:lvl3pPr indent="-228600" lvl="2" marL="1371600" rtl="0" algn="l">
              <a:lnSpc>
                <a:spcPct val="90000"/>
              </a:lnSpc>
              <a:spcBef>
                <a:spcPts val="400"/>
              </a:spcBef>
              <a:spcAft>
                <a:spcPts val="0"/>
              </a:spcAft>
              <a:buClr>
                <a:srgbClr val="7F7F7F"/>
              </a:buClr>
              <a:buSzPts val="900"/>
              <a:buNone/>
              <a:defRPr sz="900"/>
            </a:lvl3pPr>
            <a:lvl4pPr indent="-228600" lvl="3" marL="1828800" rtl="0" algn="l">
              <a:lnSpc>
                <a:spcPct val="90000"/>
              </a:lnSpc>
              <a:spcBef>
                <a:spcPts val="400"/>
              </a:spcBef>
              <a:spcAft>
                <a:spcPts val="0"/>
              </a:spcAft>
              <a:buClr>
                <a:srgbClr val="7F7F7F"/>
              </a:buClr>
              <a:buSzPts val="800"/>
              <a:buNone/>
              <a:defRPr sz="800"/>
            </a:lvl4pPr>
            <a:lvl5pPr indent="-228600" lvl="4" marL="2286000" rtl="0" algn="l">
              <a:lnSpc>
                <a:spcPct val="90000"/>
              </a:lnSpc>
              <a:spcBef>
                <a:spcPts val="400"/>
              </a:spcBef>
              <a:spcAft>
                <a:spcPts val="0"/>
              </a:spcAft>
              <a:buClr>
                <a:srgbClr val="7F7F7F"/>
              </a:buClr>
              <a:buSzPts val="800"/>
              <a:buNone/>
              <a:defRPr sz="800"/>
            </a:lvl5pPr>
            <a:lvl6pPr indent="-228600" lvl="5" marL="2743200" rtl="0" algn="l">
              <a:lnSpc>
                <a:spcPct val="90000"/>
              </a:lnSpc>
              <a:spcBef>
                <a:spcPts val="400"/>
              </a:spcBef>
              <a:spcAft>
                <a:spcPts val="0"/>
              </a:spcAft>
              <a:buClr>
                <a:schemeClr val="lt1"/>
              </a:buClr>
              <a:buSzPts val="800"/>
              <a:buNone/>
              <a:defRPr sz="800"/>
            </a:lvl6pPr>
            <a:lvl7pPr indent="-228600" lvl="6" marL="3200400" rtl="0" algn="l">
              <a:lnSpc>
                <a:spcPct val="90000"/>
              </a:lnSpc>
              <a:spcBef>
                <a:spcPts val="400"/>
              </a:spcBef>
              <a:spcAft>
                <a:spcPts val="0"/>
              </a:spcAft>
              <a:buClr>
                <a:schemeClr val="lt1"/>
              </a:buClr>
              <a:buSzPts val="800"/>
              <a:buNone/>
              <a:defRPr sz="800"/>
            </a:lvl7pPr>
            <a:lvl8pPr indent="-228600" lvl="7" marL="3657600" rtl="0" algn="l">
              <a:lnSpc>
                <a:spcPct val="90000"/>
              </a:lnSpc>
              <a:spcBef>
                <a:spcPts val="400"/>
              </a:spcBef>
              <a:spcAft>
                <a:spcPts val="0"/>
              </a:spcAft>
              <a:buClr>
                <a:schemeClr val="lt1"/>
              </a:buClr>
              <a:buSzPts val="800"/>
              <a:buNone/>
              <a:defRPr sz="800"/>
            </a:lvl8pPr>
            <a:lvl9pPr indent="-228600" lvl="8" marL="4114800" rtl="0" algn="l">
              <a:lnSpc>
                <a:spcPct val="90000"/>
              </a:lnSpc>
              <a:spcBef>
                <a:spcPts val="400"/>
              </a:spcBef>
              <a:spcAft>
                <a:spcPts val="0"/>
              </a:spcAft>
              <a:buClr>
                <a:schemeClr val="lt1"/>
              </a:buClr>
              <a:buSzPts val="800"/>
              <a:buNone/>
              <a:defRPr sz="800"/>
            </a:lvl9pPr>
          </a:lstStyle>
          <a:p/>
        </p:txBody>
      </p:sp>
      <p:sp>
        <p:nvSpPr>
          <p:cNvPr id="4732" name="Google Shape;4732;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33" name="Google Shape;4733;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34" name="Google Shape;4734;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4735" name="Google Shape;4735;p71"/>
          <p:cNvPicPr preferRelativeResize="0"/>
          <p:nvPr/>
        </p:nvPicPr>
        <p:blipFill rotWithShape="1">
          <a:blip r:embed="rId2">
            <a:alphaModFix/>
          </a:blip>
          <a:srcRect b="0" l="0" r="0" t="0"/>
          <a:stretch/>
        </p:blipFill>
        <p:spPr>
          <a:xfrm>
            <a:off x="6561117" y="4770347"/>
            <a:ext cx="1851066" cy="27076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736" name="Shape 4736"/>
        <p:cNvGrpSpPr/>
        <p:nvPr/>
      </p:nvGrpSpPr>
      <p:grpSpPr>
        <a:xfrm>
          <a:off x="0" y="0"/>
          <a:ext cx="0" cy="0"/>
          <a:chOff x="0" y="0"/>
          <a:chExt cx="0" cy="0"/>
        </a:xfrm>
      </p:grpSpPr>
      <p:sp>
        <p:nvSpPr>
          <p:cNvPr id="4737" name="Google Shape;4737;p7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2"/>
              </a:buClr>
              <a:buSzPts val="4500"/>
              <a:buFont typeface="Gill Sans"/>
              <a:buNone/>
              <a:defRPr sz="45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38" name="Google Shape;4738;p72"/>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7F7F7F"/>
              </a:buClr>
              <a:buSzPts val="1800"/>
              <a:buNone/>
              <a:defRPr sz="1800"/>
            </a:lvl1pPr>
            <a:lvl2pPr lvl="1" rtl="0" algn="ctr">
              <a:lnSpc>
                <a:spcPct val="90000"/>
              </a:lnSpc>
              <a:spcBef>
                <a:spcPts val="400"/>
              </a:spcBef>
              <a:spcAft>
                <a:spcPts val="0"/>
              </a:spcAft>
              <a:buClr>
                <a:srgbClr val="7F7F7F"/>
              </a:buClr>
              <a:buSzPts val="1500"/>
              <a:buNone/>
              <a:defRPr sz="1500"/>
            </a:lvl2pPr>
            <a:lvl3pPr lvl="2" rtl="0" algn="ctr">
              <a:lnSpc>
                <a:spcPct val="90000"/>
              </a:lnSpc>
              <a:spcBef>
                <a:spcPts val="400"/>
              </a:spcBef>
              <a:spcAft>
                <a:spcPts val="0"/>
              </a:spcAft>
              <a:buClr>
                <a:srgbClr val="7F7F7F"/>
              </a:buClr>
              <a:buSzPts val="1400"/>
              <a:buNone/>
              <a:defRPr sz="1400"/>
            </a:lvl3pPr>
            <a:lvl4pPr lvl="3" rtl="0" algn="ctr">
              <a:lnSpc>
                <a:spcPct val="90000"/>
              </a:lnSpc>
              <a:spcBef>
                <a:spcPts val="400"/>
              </a:spcBef>
              <a:spcAft>
                <a:spcPts val="0"/>
              </a:spcAft>
              <a:buClr>
                <a:srgbClr val="7F7F7F"/>
              </a:buClr>
              <a:buSzPts val="1200"/>
              <a:buNone/>
              <a:defRPr sz="1200"/>
            </a:lvl4pPr>
            <a:lvl5pPr lvl="4" rtl="0" algn="ctr">
              <a:lnSpc>
                <a:spcPct val="90000"/>
              </a:lnSpc>
              <a:spcBef>
                <a:spcPts val="400"/>
              </a:spcBef>
              <a:spcAft>
                <a:spcPts val="0"/>
              </a:spcAft>
              <a:buClr>
                <a:srgbClr val="7F7F7F"/>
              </a:buClr>
              <a:buSzPts val="1200"/>
              <a:buNone/>
              <a:defRPr sz="1200"/>
            </a:lvl5pPr>
            <a:lvl6pPr lvl="5" rtl="0" algn="ctr">
              <a:lnSpc>
                <a:spcPct val="90000"/>
              </a:lnSpc>
              <a:spcBef>
                <a:spcPts val="400"/>
              </a:spcBef>
              <a:spcAft>
                <a:spcPts val="0"/>
              </a:spcAft>
              <a:buClr>
                <a:schemeClr val="lt1"/>
              </a:buClr>
              <a:buSzPts val="1200"/>
              <a:buNone/>
              <a:defRPr sz="1200"/>
            </a:lvl6pPr>
            <a:lvl7pPr lvl="6" rtl="0" algn="ctr">
              <a:lnSpc>
                <a:spcPct val="90000"/>
              </a:lnSpc>
              <a:spcBef>
                <a:spcPts val="400"/>
              </a:spcBef>
              <a:spcAft>
                <a:spcPts val="0"/>
              </a:spcAft>
              <a:buClr>
                <a:schemeClr val="lt1"/>
              </a:buClr>
              <a:buSzPts val="1200"/>
              <a:buNone/>
              <a:defRPr sz="1200"/>
            </a:lvl7pPr>
            <a:lvl8pPr lvl="7" rtl="0" algn="ctr">
              <a:lnSpc>
                <a:spcPct val="90000"/>
              </a:lnSpc>
              <a:spcBef>
                <a:spcPts val="400"/>
              </a:spcBef>
              <a:spcAft>
                <a:spcPts val="0"/>
              </a:spcAft>
              <a:buClr>
                <a:schemeClr val="lt1"/>
              </a:buClr>
              <a:buSzPts val="1200"/>
              <a:buNone/>
              <a:defRPr sz="1200"/>
            </a:lvl8pPr>
            <a:lvl9pPr lvl="8" rtl="0" algn="ctr">
              <a:lnSpc>
                <a:spcPct val="90000"/>
              </a:lnSpc>
              <a:spcBef>
                <a:spcPts val="400"/>
              </a:spcBef>
              <a:spcAft>
                <a:spcPts val="0"/>
              </a:spcAft>
              <a:buClr>
                <a:schemeClr val="lt1"/>
              </a:buClr>
              <a:buSzPts val="1200"/>
              <a:buNone/>
              <a:defRPr sz="1200"/>
            </a:lvl9pPr>
          </a:lstStyle>
          <a:p/>
        </p:txBody>
      </p:sp>
      <p:sp>
        <p:nvSpPr>
          <p:cNvPr id="4739" name="Google Shape;4739;p7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atin typeface="Gill Sans"/>
                <a:ea typeface="Gill Sans"/>
                <a:cs typeface="Gill Sans"/>
                <a:sym typeface="Gill Sans"/>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40" name="Google Shape;4740;p7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41" name="Google Shape;4741;p7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4742" name="Google Shape;4742;p72"/>
          <p:cNvPicPr preferRelativeResize="0"/>
          <p:nvPr/>
        </p:nvPicPr>
        <p:blipFill rotWithShape="1">
          <a:blip r:embed="rId2">
            <a:alphaModFix/>
          </a:blip>
          <a:srcRect b="33311" l="0" r="0" t="0"/>
          <a:stretch/>
        </p:blipFill>
        <p:spPr>
          <a:xfrm>
            <a:off x="7115394" y="4860541"/>
            <a:ext cx="1851066" cy="18056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4743" name="Shape 4743"/>
        <p:cNvGrpSpPr/>
        <p:nvPr/>
      </p:nvGrpSpPr>
      <p:grpSpPr>
        <a:xfrm>
          <a:off x="0" y="0"/>
          <a:ext cx="0" cy="0"/>
          <a:chOff x="0" y="0"/>
          <a:chExt cx="0" cy="0"/>
        </a:xfrm>
      </p:grpSpPr>
      <p:sp>
        <p:nvSpPr>
          <p:cNvPr id="4744" name="Google Shape;4744;p7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45" name="Google Shape;4745;p7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7F7F7F"/>
              </a:buClr>
              <a:buSzPts val="1400"/>
              <a:buChar char="•"/>
              <a:defRPr/>
            </a:lvl1pPr>
            <a:lvl2pPr indent="-317500" lvl="1" marL="914400" rtl="0" algn="l">
              <a:lnSpc>
                <a:spcPct val="90000"/>
              </a:lnSpc>
              <a:spcBef>
                <a:spcPts val="400"/>
              </a:spcBef>
              <a:spcAft>
                <a:spcPts val="0"/>
              </a:spcAft>
              <a:buClr>
                <a:srgbClr val="7F7F7F"/>
              </a:buClr>
              <a:buSzPts val="1400"/>
              <a:buChar char="•"/>
              <a:defRPr/>
            </a:lvl2pPr>
            <a:lvl3pPr indent="-317500" lvl="2" marL="1371600" rtl="0" algn="l">
              <a:lnSpc>
                <a:spcPct val="90000"/>
              </a:lnSpc>
              <a:spcBef>
                <a:spcPts val="400"/>
              </a:spcBef>
              <a:spcAft>
                <a:spcPts val="0"/>
              </a:spcAft>
              <a:buClr>
                <a:srgbClr val="7F7F7F"/>
              </a:buClr>
              <a:buSzPts val="1400"/>
              <a:buChar char="•"/>
              <a:defRPr/>
            </a:lvl3pPr>
            <a:lvl4pPr indent="-317500" lvl="3" marL="1828800" rtl="0" algn="l">
              <a:lnSpc>
                <a:spcPct val="90000"/>
              </a:lnSpc>
              <a:spcBef>
                <a:spcPts val="400"/>
              </a:spcBef>
              <a:spcAft>
                <a:spcPts val="0"/>
              </a:spcAft>
              <a:buClr>
                <a:srgbClr val="7F7F7F"/>
              </a:buClr>
              <a:buSzPts val="1400"/>
              <a:buChar char="•"/>
              <a:defRPr/>
            </a:lvl4pPr>
            <a:lvl5pPr indent="-317500" lvl="4" marL="2286000" rtl="0" algn="l">
              <a:lnSpc>
                <a:spcPct val="90000"/>
              </a:lnSpc>
              <a:spcBef>
                <a:spcPts val="400"/>
              </a:spcBef>
              <a:spcAft>
                <a:spcPts val="0"/>
              </a:spcAft>
              <a:buClr>
                <a:srgbClr val="7F7F7F"/>
              </a:buClr>
              <a:buSzPts val="1400"/>
              <a:buChar char="•"/>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4746" name="Google Shape;4746;p7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7F7F7F"/>
              </a:buClr>
              <a:buSzPts val="1400"/>
              <a:buChar char="•"/>
              <a:defRPr/>
            </a:lvl1pPr>
            <a:lvl2pPr indent="-317500" lvl="1" marL="914400" rtl="0" algn="l">
              <a:lnSpc>
                <a:spcPct val="90000"/>
              </a:lnSpc>
              <a:spcBef>
                <a:spcPts val="400"/>
              </a:spcBef>
              <a:spcAft>
                <a:spcPts val="0"/>
              </a:spcAft>
              <a:buClr>
                <a:srgbClr val="7F7F7F"/>
              </a:buClr>
              <a:buSzPts val="1400"/>
              <a:buChar char="•"/>
              <a:defRPr/>
            </a:lvl2pPr>
            <a:lvl3pPr indent="-317500" lvl="2" marL="1371600" rtl="0" algn="l">
              <a:lnSpc>
                <a:spcPct val="90000"/>
              </a:lnSpc>
              <a:spcBef>
                <a:spcPts val="400"/>
              </a:spcBef>
              <a:spcAft>
                <a:spcPts val="0"/>
              </a:spcAft>
              <a:buClr>
                <a:srgbClr val="7F7F7F"/>
              </a:buClr>
              <a:buSzPts val="1400"/>
              <a:buChar char="•"/>
              <a:defRPr/>
            </a:lvl3pPr>
            <a:lvl4pPr indent="-317500" lvl="3" marL="1828800" rtl="0" algn="l">
              <a:lnSpc>
                <a:spcPct val="90000"/>
              </a:lnSpc>
              <a:spcBef>
                <a:spcPts val="400"/>
              </a:spcBef>
              <a:spcAft>
                <a:spcPts val="0"/>
              </a:spcAft>
              <a:buClr>
                <a:srgbClr val="7F7F7F"/>
              </a:buClr>
              <a:buSzPts val="1400"/>
              <a:buChar char="•"/>
              <a:defRPr/>
            </a:lvl4pPr>
            <a:lvl5pPr indent="-317500" lvl="4" marL="2286000" rtl="0" algn="l">
              <a:lnSpc>
                <a:spcPct val="90000"/>
              </a:lnSpc>
              <a:spcBef>
                <a:spcPts val="400"/>
              </a:spcBef>
              <a:spcAft>
                <a:spcPts val="0"/>
              </a:spcAft>
              <a:buClr>
                <a:srgbClr val="7F7F7F"/>
              </a:buClr>
              <a:buSzPts val="1400"/>
              <a:buChar char="•"/>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4747" name="Google Shape;4747;p7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48" name="Google Shape;4748;p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49" name="Google Shape;4749;p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4750" name="Google Shape;4750;p73"/>
          <p:cNvPicPr preferRelativeResize="0"/>
          <p:nvPr/>
        </p:nvPicPr>
        <p:blipFill rotWithShape="1">
          <a:blip r:embed="rId2">
            <a:alphaModFix/>
          </a:blip>
          <a:srcRect b="0" l="0" r="0" t="0"/>
          <a:stretch/>
        </p:blipFill>
        <p:spPr>
          <a:xfrm>
            <a:off x="6561117" y="4770347"/>
            <a:ext cx="1851066" cy="27076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751" name="Shape 4751"/>
        <p:cNvGrpSpPr/>
        <p:nvPr/>
      </p:nvGrpSpPr>
      <p:grpSpPr>
        <a:xfrm>
          <a:off x="0" y="0"/>
          <a:ext cx="0" cy="0"/>
          <a:chOff x="0" y="0"/>
          <a:chExt cx="0" cy="0"/>
        </a:xfrm>
      </p:grpSpPr>
      <p:sp>
        <p:nvSpPr>
          <p:cNvPr id="4752" name="Google Shape;4752;p7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53" name="Google Shape;4753;p7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rgbClr val="7F7F7F"/>
              </a:buClr>
              <a:buSzPts val="1800"/>
              <a:buNone/>
              <a:defRPr b="1" sz="1800"/>
            </a:lvl1pPr>
            <a:lvl2pPr indent="-228600" lvl="1" marL="914400" rtl="0" algn="l">
              <a:lnSpc>
                <a:spcPct val="90000"/>
              </a:lnSpc>
              <a:spcBef>
                <a:spcPts val="400"/>
              </a:spcBef>
              <a:spcAft>
                <a:spcPts val="0"/>
              </a:spcAft>
              <a:buClr>
                <a:srgbClr val="7F7F7F"/>
              </a:buClr>
              <a:buSzPts val="1500"/>
              <a:buNone/>
              <a:defRPr b="1" sz="1500"/>
            </a:lvl2pPr>
            <a:lvl3pPr indent="-228600" lvl="2" marL="1371600" rtl="0" algn="l">
              <a:lnSpc>
                <a:spcPct val="90000"/>
              </a:lnSpc>
              <a:spcBef>
                <a:spcPts val="400"/>
              </a:spcBef>
              <a:spcAft>
                <a:spcPts val="0"/>
              </a:spcAft>
              <a:buClr>
                <a:srgbClr val="7F7F7F"/>
              </a:buClr>
              <a:buSzPts val="1400"/>
              <a:buNone/>
              <a:defRPr b="1" sz="1400"/>
            </a:lvl3pPr>
            <a:lvl4pPr indent="-228600" lvl="3" marL="1828800" rtl="0" algn="l">
              <a:lnSpc>
                <a:spcPct val="90000"/>
              </a:lnSpc>
              <a:spcBef>
                <a:spcPts val="400"/>
              </a:spcBef>
              <a:spcAft>
                <a:spcPts val="0"/>
              </a:spcAft>
              <a:buClr>
                <a:srgbClr val="7F7F7F"/>
              </a:buClr>
              <a:buSzPts val="1200"/>
              <a:buNone/>
              <a:defRPr b="1" sz="1200"/>
            </a:lvl4pPr>
            <a:lvl5pPr indent="-228600" lvl="4" marL="2286000" rtl="0" algn="l">
              <a:lnSpc>
                <a:spcPct val="90000"/>
              </a:lnSpc>
              <a:spcBef>
                <a:spcPts val="400"/>
              </a:spcBef>
              <a:spcAft>
                <a:spcPts val="0"/>
              </a:spcAft>
              <a:buClr>
                <a:srgbClr val="7F7F7F"/>
              </a:buClr>
              <a:buSzPts val="1200"/>
              <a:buNone/>
              <a:defRPr b="1" sz="1200"/>
            </a:lvl5pPr>
            <a:lvl6pPr indent="-228600" lvl="5" marL="2743200" rtl="0" algn="l">
              <a:lnSpc>
                <a:spcPct val="90000"/>
              </a:lnSpc>
              <a:spcBef>
                <a:spcPts val="400"/>
              </a:spcBef>
              <a:spcAft>
                <a:spcPts val="0"/>
              </a:spcAft>
              <a:buClr>
                <a:schemeClr val="lt1"/>
              </a:buClr>
              <a:buSzPts val="1200"/>
              <a:buNone/>
              <a:defRPr b="1" sz="1200"/>
            </a:lvl6pPr>
            <a:lvl7pPr indent="-228600" lvl="6" marL="3200400" rtl="0" algn="l">
              <a:lnSpc>
                <a:spcPct val="90000"/>
              </a:lnSpc>
              <a:spcBef>
                <a:spcPts val="400"/>
              </a:spcBef>
              <a:spcAft>
                <a:spcPts val="0"/>
              </a:spcAft>
              <a:buClr>
                <a:schemeClr val="lt1"/>
              </a:buClr>
              <a:buSzPts val="1200"/>
              <a:buNone/>
              <a:defRPr b="1" sz="1200"/>
            </a:lvl7pPr>
            <a:lvl8pPr indent="-228600" lvl="7" marL="3657600" rtl="0" algn="l">
              <a:lnSpc>
                <a:spcPct val="90000"/>
              </a:lnSpc>
              <a:spcBef>
                <a:spcPts val="400"/>
              </a:spcBef>
              <a:spcAft>
                <a:spcPts val="0"/>
              </a:spcAft>
              <a:buClr>
                <a:schemeClr val="lt1"/>
              </a:buClr>
              <a:buSzPts val="1200"/>
              <a:buNone/>
              <a:defRPr b="1" sz="1200"/>
            </a:lvl8pPr>
            <a:lvl9pPr indent="-228600" lvl="8" marL="4114800" rtl="0" algn="l">
              <a:lnSpc>
                <a:spcPct val="90000"/>
              </a:lnSpc>
              <a:spcBef>
                <a:spcPts val="400"/>
              </a:spcBef>
              <a:spcAft>
                <a:spcPts val="0"/>
              </a:spcAft>
              <a:buClr>
                <a:schemeClr val="lt1"/>
              </a:buClr>
              <a:buSzPts val="1200"/>
              <a:buNone/>
              <a:defRPr b="1" sz="1200"/>
            </a:lvl9pPr>
          </a:lstStyle>
          <a:p/>
        </p:txBody>
      </p:sp>
      <p:sp>
        <p:nvSpPr>
          <p:cNvPr id="4754" name="Google Shape;4754;p7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7F7F7F"/>
              </a:buClr>
              <a:buSzPts val="1400"/>
              <a:buChar char="•"/>
              <a:defRPr/>
            </a:lvl1pPr>
            <a:lvl2pPr indent="-317500" lvl="1" marL="914400" rtl="0" algn="l">
              <a:lnSpc>
                <a:spcPct val="90000"/>
              </a:lnSpc>
              <a:spcBef>
                <a:spcPts val="400"/>
              </a:spcBef>
              <a:spcAft>
                <a:spcPts val="0"/>
              </a:spcAft>
              <a:buClr>
                <a:srgbClr val="7F7F7F"/>
              </a:buClr>
              <a:buSzPts val="1400"/>
              <a:buChar char="•"/>
              <a:defRPr/>
            </a:lvl2pPr>
            <a:lvl3pPr indent="-317500" lvl="2" marL="1371600" rtl="0" algn="l">
              <a:lnSpc>
                <a:spcPct val="90000"/>
              </a:lnSpc>
              <a:spcBef>
                <a:spcPts val="400"/>
              </a:spcBef>
              <a:spcAft>
                <a:spcPts val="0"/>
              </a:spcAft>
              <a:buClr>
                <a:srgbClr val="7F7F7F"/>
              </a:buClr>
              <a:buSzPts val="1400"/>
              <a:buChar char="•"/>
              <a:defRPr/>
            </a:lvl3pPr>
            <a:lvl4pPr indent="-317500" lvl="3" marL="1828800" rtl="0" algn="l">
              <a:lnSpc>
                <a:spcPct val="90000"/>
              </a:lnSpc>
              <a:spcBef>
                <a:spcPts val="400"/>
              </a:spcBef>
              <a:spcAft>
                <a:spcPts val="0"/>
              </a:spcAft>
              <a:buClr>
                <a:srgbClr val="7F7F7F"/>
              </a:buClr>
              <a:buSzPts val="1400"/>
              <a:buChar char="•"/>
              <a:defRPr/>
            </a:lvl4pPr>
            <a:lvl5pPr indent="-317500" lvl="4" marL="2286000" rtl="0" algn="l">
              <a:lnSpc>
                <a:spcPct val="90000"/>
              </a:lnSpc>
              <a:spcBef>
                <a:spcPts val="400"/>
              </a:spcBef>
              <a:spcAft>
                <a:spcPts val="0"/>
              </a:spcAft>
              <a:buClr>
                <a:srgbClr val="7F7F7F"/>
              </a:buClr>
              <a:buSzPts val="1400"/>
              <a:buChar char="•"/>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4755" name="Google Shape;4755;p7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rgbClr val="7F7F7F"/>
              </a:buClr>
              <a:buSzPts val="1800"/>
              <a:buNone/>
              <a:defRPr b="1" sz="1800"/>
            </a:lvl1pPr>
            <a:lvl2pPr indent="-228600" lvl="1" marL="914400" rtl="0" algn="l">
              <a:lnSpc>
                <a:spcPct val="90000"/>
              </a:lnSpc>
              <a:spcBef>
                <a:spcPts val="400"/>
              </a:spcBef>
              <a:spcAft>
                <a:spcPts val="0"/>
              </a:spcAft>
              <a:buClr>
                <a:srgbClr val="7F7F7F"/>
              </a:buClr>
              <a:buSzPts val="1500"/>
              <a:buNone/>
              <a:defRPr b="1" sz="1500"/>
            </a:lvl2pPr>
            <a:lvl3pPr indent="-228600" lvl="2" marL="1371600" rtl="0" algn="l">
              <a:lnSpc>
                <a:spcPct val="90000"/>
              </a:lnSpc>
              <a:spcBef>
                <a:spcPts val="400"/>
              </a:spcBef>
              <a:spcAft>
                <a:spcPts val="0"/>
              </a:spcAft>
              <a:buClr>
                <a:srgbClr val="7F7F7F"/>
              </a:buClr>
              <a:buSzPts val="1400"/>
              <a:buNone/>
              <a:defRPr b="1" sz="1400"/>
            </a:lvl3pPr>
            <a:lvl4pPr indent="-228600" lvl="3" marL="1828800" rtl="0" algn="l">
              <a:lnSpc>
                <a:spcPct val="90000"/>
              </a:lnSpc>
              <a:spcBef>
                <a:spcPts val="400"/>
              </a:spcBef>
              <a:spcAft>
                <a:spcPts val="0"/>
              </a:spcAft>
              <a:buClr>
                <a:srgbClr val="7F7F7F"/>
              </a:buClr>
              <a:buSzPts val="1200"/>
              <a:buNone/>
              <a:defRPr b="1" sz="1200"/>
            </a:lvl4pPr>
            <a:lvl5pPr indent="-228600" lvl="4" marL="2286000" rtl="0" algn="l">
              <a:lnSpc>
                <a:spcPct val="90000"/>
              </a:lnSpc>
              <a:spcBef>
                <a:spcPts val="400"/>
              </a:spcBef>
              <a:spcAft>
                <a:spcPts val="0"/>
              </a:spcAft>
              <a:buClr>
                <a:srgbClr val="7F7F7F"/>
              </a:buClr>
              <a:buSzPts val="1200"/>
              <a:buNone/>
              <a:defRPr b="1" sz="1200"/>
            </a:lvl5pPr>
            <a:lvl6pPr indent="-228600" lvl="5" marL="2743200" rtl="0" algn="l">
              <a:lnSpc>
                <a:spcPct val="90000"/>
              </a:lnSpc>
              <a:spcBef>
                <a:spcPts val="400"/>
              </a:spcBef>
              <a:spcAft>
                <a:spcPts val="0"/>
              </a:spcAft>
              <a:buClr>
                <a:schemeClr val="lt1"/>
              </a:buClr>
              <a:buSzPts val="1200"/>
              <a:buNone/>
              <a:defRPr b="1" sz="1200"/>
            </a:lvl6pPr>
            <a:lvl7pPr indent="-228600" lvl="6" marL="3200400" rtl="0" algn="l">
              <a:lnSpc>
                <a:spcPct val="90000"/>
              </a:lnSpc>
              <a:spcBef>
                <a:spcPts val="400"/>
              </a:spcBef>
              <a:spcAft>
                <a:spcPts val="0"/>
              </a:spcAft>
              <a:buClr>
                <a:schemeClr val="lt1"/>
              </a:buClr>
              <a:buSzPts val="1200"/>
              <a:buNone/>
              <a:defRPr b="1" sz="1200"/>
            </a:lvl7pPr>
            <a:lvl8pPr indent="-228600" lvl="7" marL="3657600" rtl="0" algn="l">
              <a:lnSpc>
                <a:spcPct val="90000"/>
              </a:lnSpc>
              <a:spcBef>
                <a:spcPts val="400"/>
              </a:spcBef>
              <a:spcAft>
                <a:spcPts val="0"/>
              </a:spcAft>
              <a:buClr>
                <a:schemeClr val="lt1"/>
              </a:buClr>
              <a:buSzPts val="1200"/>
              <a:buNone/>
              <a:defRPr b="1" sz="1200"/>
            </a:lvl8pPr>
            <a:lvl9pPr indent="-228600" lvl="8" marL="4114800" rtl="0" algn="l">
              <a:lnSpc>
                <a:spcPct val="90000"/>
              </a:lnSpc>
              <a:spcBef>
                <a:spcPts val="400"/>
              </a:spcBef>
              <a:spcAft>
                <a:spcPts val="0"/>
              </a:spcAft>
              <a:buClr>
                <a:schemeClr val="lt1"/>
              </a:buClr>
              <a:buSzPts val="1200"/>
              <a:buNone/>
              <a:defRPr b="1" sz="1200"/>
            </a:lvl9pPr>
          </a:lstStyle>
          <a:p/>
        </p:txBody>
      </p:sp>
      <p:sp>
        <p:nvSpPr>
          <p:cNvPr id="4756" name="Google Shape;4756;p7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7F7F7F"/>
              </a:buClr>
              <a:buSzPts val="1400"/>
              <a:buChar char="•"/>
              <a:defRPr/>
            </a:lvl1pPr>
            <a:lvl2pPr indent="-317500" lvl="1" marL="914400" rtl="0" algn="l">
              <a:lnSpc>
                <a:spcPct val="90000"/>
              </a:lnSpc>
              <a:spcBef>
                <a:spcPts val="400"/>
              </a:spcBef>
              <a:spcAft>
                <a:spcPts val="0"/>
              </a:spcAft>
              <a:buClr>
                <a:srgbClr val="7F7F7F"/>
              </a:buClr>
              <a:buSzPts val="1400"/>
              <a:buChar char="•"/>
              <a:defRPr/>
            </a:lvl2pPr>
            <a:lvl3pPr indent="-317500" lvl="2" marL="1371600" rtl="0" algn="l">
              <a:lnSpc>
                <a:spcPct val="90000"/>
              </a:lnSpc>
              <a:spcBef>
                <a:spcPts val="400"/>
              </a:spcBef>
              <a:spcAft>
                <a:spcPts val="0"/>
              </a:spcAft>
              <a:buClr>
                <a:srgbClr val="7F7F7F"/>
              </a:buClr>
              <a:buSzPts val="1400"/>
              <a:buChar char="•"/>
              <a:defRPr/>
            </a:lvl3pPr>
            <a:lvl4pPr indent="-317500" lvl="3" marL="1828800" rtl="0" algn="l">
              <a:lnSpc>
                <a:spcPct val="90000"/>
              </a:lnSpc>
              <a:spcBef>
                <a:spcPts val="400"/>
              </a:spcBef>
              <a:spcAft>
                <a:spcPts val="0"/>
              </a:spcAft>
              <a:buClr>
                <a:srgbClr val="7F7F7F"/>
              </a:buClr>
              <a:buSzPts val="1400"/>
              <a:buChar char="•"/>
              <a:defRPr/>
            </a:lvl4pPr>
            <a:lvl5pPr indent="-317500" lvl="4" marL="2286000" rtl="0" algn="l">
              <a:lnSpc>
                <a:spcPct val="90000"/>
              </a:lnSpc>
              <a:spcBef>
                <a:spcPts val="400"/>
              </a:spcBef>
              <a:spcAft>
                <a:spcPts val="0"/>
              </a:spcAft>
              <a:buClr>
                <a:srgbClr val="7F7F7F"/>
              </a:buClr>
              <a:buSzPts val="1400"/>
              <a:buChar char="•"/>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4757" name="Google Shape;4757;p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58" name="Google Shape;4758;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59" name="Google Shape;4759;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4760" name="Google Shape;4760;p74"/>
          <p:cNvPicPr preferRelativeResize="0"/>
          <p:nvPr/>
        </p:nvPicPr>
        <p:blipFill rotWithShape="1">
          <a:blip r:embed="rId2">
            <a:alphaModFix/>
          </a:blip>
          <a:srcRect b="0" l="0" r="0" t="0"/>
          <a:stretch/>
        </p:blipFill>
        <p:spPr>
          <a:xfrm>
            <a:off x="6561117" y="4770347"/>
            <a:ext cx="1851066" cy="27076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4761" name="Shape 4761"/>
        <p:cNvGrpSpPr/>
        <p:nvPr/>
      </p:nvGrpSpPr>
      <p:grpSpPr>
        <a:xfrm>
          <a:off x="0" y="0"/>
          <a:ext cx="0" cy="0"/>
          <a:chOff x="0" y="0"/>
          <a:chExt cx="0" cy="0"/>
        </a:xfrm>
      </p:grpSpPr>
      <p:sp>
        <p:nvSpPr>
          <p:cNvPr id="4762" name="Google Shape;4762;p7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63" name="Google Shape;4763;p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64" name="Google Shape;4764;p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65" name="Google Shape;4765;p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4766" name="Google Shape;4766;p75"/>
          <p:cNvPicPr preferRelativeResize="0"/>
          <p:nvPr/>
        </p:nvPicPr>
        <p:blipFill rotWithShape="1">
          <a:blip r:embed="rId2">
            <a:alphaModFix/>
          </a:blip>
          <a:srcRect b="0" l="0" r="0" t="0"/>
          <a:stretch/>
        </p:blipFill>
        <p:spPr>
          <a:xfrm>
            <a:off x="6561117" y="4770347"/>
            <a:ext cx="1851066" cy="27076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4767" name="Shape 4767"/>
        <p:cNvGrpSpPr/>
        <p:nvPr/>
      </p:nvGrpSpPr>
      <p:grpSpPr>
        <a:xfrm>
          <a:off x="0" y="0"/>
          <a:ext cx="0" cy="0"/>
          <a:chOff x="0" y="0"/>
          <a:chExt cx="0" cy="0"/>
        </a:xfrm>
      </p:grpSpPr>
      <p:sp>
        <p:nvSpPr>
          <p:cNvPr id="4768" name="Google Shape;4768;p7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atin typeface="Gill Sans"/>
                <a:ea typeface="Gill Sans"/>
                <a:cs typeface="Gill Sans"/>
                <a:sym typeface="Gill Sans"/>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69" name="Google Shape;4769;p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atin typeface="Gill Sans"/>
                <a:ea typeface="Gill Sans"/>
                <a:cs typeface="Gill Sans"/>
                <a:sym typeface="Gill Sans"/>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70" name="Google Shape;4770;p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chemeClr val="lt1"/>
                </a:solidFill>
                <a:latin typeface="Gill Sans"/>
                <a:ea typeface="Gill Sans"/>
                <a:cs typeface="Gill Sans"/>
                <a:sym typeface="Gill Sans"/>
              </a:defRPr>
            </a:lvl1pPr>
            <a:lvl2pPr indent="0" lvl="1" marL="0" rtl="0" algn="r">
              <a:spcBef>
                <a:spcPts val="0"/>
              </a:spcBef>
              <a:buNone/>
              <a:defRPr sz="900">
                <a:solidFill>
                  <a:schemeClr val="lt1"/>
                </a:solidFill>
                <a:latin typeface="Gill Sans"/>
                <a:ea typeface="Gill Sans"/>
                <a:cs typeface="Gill Sans"/>
                <a:sym typeface="Gill Sans"/>
              </a:defRPr>
            </a:lvl2pPr>
            <a:lvl3pPr indent="0" lvl="2" marL="0" rtl="0" algn="r">
              <a:spcBef>
                <a:spcPts val="0"/>
              </a:spcBef>
              <a:buNone/>
              <a:defRPr sz="900">
                <a:solidFill>
                  <a:schemeClr val="lt1"/>
                </a:solidFill>
                <a:latin typeface="Gill Sans"/>
                <a:ea typeface="Gill Sans"/>
                <a:cs typeface="Gill Sans"/>
                <a:sym typeface="Gill Sans"/>
              </a:defRPr>
            </a:lvl3pPr>
            <a:lvl4pPr indent="0" lvl="3" marL="0" rtl="0" algn="r">
              <a:spcBef>
                <a:spcPts val="0"/>
              </a:spcBef>
              <a:buNone/>
              <a:defRPr sz="900">
                <a:solidFill>
                  <a:schemeClr val="lt1"/>
                </a:solidFill>
                <a:latin typeface="Gill Sans"/>
                <a:ea typeface="Gill Sans"/>
                <a:cs typeface="Gill Sans"/>
                <a:sym typeface="Gill Sans"/>
              </a:defRPr>
            </a:lvl4pPr>
            <a:lvl5pPr indent="0" lvl="4" marL="0" rtl="0" algn="r">
              <a:spcBef>
                <a:spcPts val="0"/>
              </a:spcBef>
              <a:buNone/>
              <a:defRPr sz="900">
                <a:solidFill>
                  <a:schemeClr val="lt1"/>
                </a:solidFill>
                <a:latin typeface="Gill Sans"/>
                <a:ea typeface="Gill Sans"/>
                <a:cs typeface="Gill Sans"/>
                <a:sym typeface="Gill Sans"/>
              </a:defRPr>
            </a:lvl5pPr>
            <a:lvl6pPr indent="0" lvl="5" marL="0" rtl="0" algn="r">
              <a:spcBef>
                <a:spcPts val="0"/>
              </a:spcBef>
              <a:buNone/>
              <a:defRPr sz="900">
                <a:solidFill>
                  <a:schemeClr val="lt1"/>
                </a:solidFill>
                <a:latin typeface="Gill Sans"/>
                <a:ea typeface="Gill Sans"/>
                <a:cs typeface="Gill Sans"/>
                <a:sym typeface="Gill Sans"/>
              </a:defRPr>
            </a:lvl6pPr>
            <a:lvl7pPr indent="0" lvl="6" marL="0" rtl="0" algn="r">
              <a:spcBef>
                <a:spcPts val="0"/>
              </a:spcBef>
              <a:buNone/>
              <a:defRPr sz="900">
                <a:solidFill>
                  <a:schemeClr val="lt1"/>
                </a:solidFill>
                <a:latin typeface="Gill Sans"/>
                <a:ea typeface="Gill Sans"/>
                <a:cs typeface="Gill Sans"/>
                <a:sym typeface="Gill Sans"/>
              </a:defRPr>
            </a:lvl7pPr>
            <a:lvl8pPr indent="0" lvl="7" marL="0" rtl="0" algn="r">
              <a:spcBef>
                <a:spcPts val="0"/>
              </a:spcBef>
              <a:buNone/>
              <a:defRPr sz="900">
                <a:solidFill>
                  <a:schemeClr val="lt1"/>
                </a:solidFill>
                <a:latin typeface="Gill Sans"/>
                <a:ea typeface="Gill Sans"/>
                <a:cs typeface="Gill Sans"/>
                <a:sym typeface="Gill Sans"/>
              </a:defRPr>
            </a:lvl8pPr>
            <a:lvl9pPr indent="0" lvl="8" marL="0" rtl="0" algn="r">
              <a:spcBef>
                <a:spcPts val="0"/>
              </a:spcBef>
              <a:buNone/>
              <a:defRPr sz="900">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771" name="Shape 4771"/>
        <p:cNvGrpSpPr/>
        <p:nvPr/>
      </p:nvGrpSpPr>
      <p:grpSpPr>
        <a:xfrm>
          <a:off x="0" y="0"/>
          <a:ext cx="0" cy="0"/>
          <a:chOff x="0" y="0"/>
          <a:chExt cx="0" cy="0"/>
        </a:xfrm>
      </p:grpSpPr>
      <p:sp>
        <p:nvSpPr>
          <p:cNvPr id="4772" name="Google Shape;4772;p7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2400"/>
              <a:buFont typeface="Gill Sans"/>
              <a:buNone/>
              <a:defRPr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73" name="Google Shape;4773;p77"/>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rgbClr val="7F7F7F"/>
              </a:buClr>
              <a:buSzPts val="2400"/>
              <a:buFont typeface="Arial"/>
              <a:buNone/>
              <a:defRPr b="0" i="0" sz="2400" u="none" cap="none" strike="noStrike">
                <a:solidFill>
                  <a:srgbClr val="7F7F7F"/>
                </a:solidFill>
                <a:latin typeface="Gill Sans"/>
                <a:ea typeface="Gill Sans"/>
                <a:cs typeface="Gill Sans"/>
                <a:sym typeface="Gill Sans"/>
              </a:defRPr>
            </a:lvl1pPr>
            <a:lvl2pPr lvl="1" marR="0" rtl="0" algn="l">
              <a:lnSpc>
                <a:spcPct val="90000"/>
              </a:lnSpc>
              <a:spcBef>
                <a:spcPts val="400"/>
              </a:spcBef>
              <a:spcAft>
                <a:spcPts val="0"/>
              </a:spcAft>
              <a:buClr>
                <a:srgbClr val="7F7F7F"/>
              </a:buClr>
              <a:buSzPts val="2100"/>
              <a:buFont typeface="Arial"/>
              <a:buNone/>
              <a:defRPr b="0" i="0" sz="2100" u="none" cap="none" strike="noStrike">
                <a:solidFill>
                  <a:srgbClr val="7F7F7F"/>
                </a:solidFill>
                <a:latin typeface="Gill Sans"/>
                <a:ea typeface="Gill Sans"/>
                <a:cs typeface="Gill Sans"/>
                <a:sym typeface="Gill Sans"/>
              </a:defRPr>
            </a:lvl2pPr>
            <a:lvl3pPr lvl="2" marR="0" rtl="0" algn="l">
              <a:lnSpc>
                <a:spcPct val="90000"/>
              </a:lnSpc>
              <a:spcBef>
                <a:spcPts val="400"/>
              </a:spcBef>
              <a:spcAft>
                <a:spcPts val="0"/>
              </a:spcAft>
              <a:buClr>
                <a:srgbClr val="7F7F7F"/>
              </a:buClr>
              <a:buSzPts val="1800"/>
              <a:buFont typeface="Arial"/>
              <a:buNone/>
              <a:defRPr b="0" i="0" sz="1800" u="none" cap="none" strike="noStrike">
                <a:solidFill>
                  <a:srgbClr val="7F7F7F"/>
                </a:solidFill>
                <a:latin typeface="Gill Sans"/>
                <a:ea typeface="Gill Sans"/>
                <a:cs typeface="Gill Sans"/>
                <a:sym typeface="Gill Sans"/>
              </a:defRPr>
            </a:lvl3pPr>
            <a:lvl4pPr lvl="3" marR="0" rtl="0" algn="l">
              <a:lnSpc>
                <a:spcPct val="90000"/>
              </a:lnSpc>
              <a:spcBef>
                <a:spcPts val="400"/>
              </a:spcBef>
              <a:spcAft>
                <a:spcPts val="0"/>
              </a:spcAft>
              <a:buClr>
                <a:srgbClr val="7F7F7F"/>
              </a:buClr>
              <a:buSzPts val="1500"/>
              <a:buFont typeface="Arial"/>
              <a:buNone/>
              <a:defRPr b="0" i="0" sz="1500" u="none" cap="none" strike="noStrike">
                <a:solidFill>
                  <a:srgbClr val="7F7F7F"/>
                </a:solidFill>
                <a:latin typeface="Gill Sans"/>
                <a:ea typeface="Gill Sans"/>
                <a:cs typeface="Gill Sans"/>
                <a:sym typeface="Gill Sans"/>
              </a:defRPr>
            </a:lvl4pPr>
            <a:lvl5pPr lvl="4" marR="0" rtl="0" algn="l">
              <a:lnSpc>
                <a:spcPct val="90000"/>
              </a:lnSpc>
              <a:spcBef>
                <a:spcPts val="400"/>
              </a:spcBef>
              <a:spcAft>
                <a:spcPts val="0"/>
              </a:spcAft>
              <a:buClr>
                <a:srgbClr val="7F7F7F"/>
              </a:buClr>
              <a:buSzPts val="1500"/>
              <a:buFont typeface="Arial"/>
              <a:buNone/>
              <a:defRPr b="0" i="0" sz="1500" u="none" cap="none" strike="noStrike">
                <a:solidFill>
                  <a:srgbClr val="7F7F7F"/>
                </a:solidFill>
                <a:latin typeface="Gill Sans"/>
                <a:ea typeface="Gill Sans"/>
                <a:cs typeface="Gill Sans"/>
                <a:sym typeface="Gill Sans"/>
              </a:defRPr>
            </a:lvl5pPr>
            <a:lvl6pPr lvl="5" marR="0" rtl="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6pPr>
            <a:lvl7pPr lvl="6" marR="0" rtl="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7pPr>
            <a:lvl8pPr lvl="7" marR="0" rtl="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8pPr>
            <a:lvl9pPr lvl="8" marR="0" rtl="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9pPr>
          </a:lstStyle>
          <a:p/>
        </p:txBody>
      </p:sp>
      <p:sp>
        <p:nvSpPr>
          <p:cNvPr id="4774" name="Google Shape;4774;p77"/>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7F7F7F"/>
              </a:buClr>
              <a:buSzPts val="1200"/>
              <a:buNone/>
              <a:defRPr sz="1200"/>
            </a:lvl1pPr>
            <a:lvl2pPr indent="-228600" lvl="1" marL="914400" rtl="0" algn="l">
              <a:lnSpc>
                <a:spcPct val="90000"/>
              </a:lnSpc>
              <a:spcBef>
                <a:spcPts val="400"/>
              </a:spcBef>
              <a:spcAft>
                <a:spcPts val="0"/>
              </a:spcAft>
              <a:buClr>
                <a:srgbClr val="7F7F7F"/>
              </a:buClr>
              <a:buSzPts val="1100"/>
              <a:buNone/>
              <a:defRPr sz="1100"/>
            </a:lvl2pPr>
            <a:lvl3pPr indent="-228600" lvl="2" marL="1371600" rtl="0" algn="l">
              <a:lnSpc>
                <a:spcPct val="90000"/>
              </a:lnSpc>
              <a:spcBef>
                <a:spcPts val="400"/>
              </a:spcBef>
              <a:spcAft>
                <a:spcPts val="0"/>
              </a:spcAft>
              <a:buClr>
                <a:srgbClr val="7F7F7F"/>
              </a:buClr>
              <a:buSzPts val="900"/>
              <a:buNone/>
              <a:defRPr sz="900"/>
            </a:lvl3pPr>
            <a:lvl4pPr indent="-228600" lvl="3" marL="1828800" rtl="0" algn="l">
              <a:lnSpc>
                <a:spcPct val="90000"/>
              </a:lnSpc>
              <a:spcBef>
                <a:spcPts val="400"/>
              </a:spcBef>
              <a:spcAft>
                <a:spcPts val="0"/>
              </a:spcAft>
              <a:buClr>
                <a:srgbClr val="7F7F7F"/>
              </a:buClr>
              <a:buSzPts val="800"/>
              <a:buNone/>
              <a:defRPr sz="800"/>
            </a:lvl4pPr>
            <a:lvl5pPr indent="-228600" lvl="4" marL="2286000" rtl="0" algn="l">
              <a:lnSpc>
                <a:spcPct val="90000"/>
              </a:lnSpc>
              <a:spcBef>
                <a:spcPts val="400"/>
              </a:spcBef>
              <a:spcAft>
                <a:spcPts val="0"/>
              </a:spcAft>
              <a:buClr>
                <a:srgbClr val="7F7F7F"/>
              </a:buClr>
              <a:buSzPts val="800"/>
              <a:buNone/>
              <a:defRPr sz="800"/>
            </a:lvl5pPr>
            <a:lvl6pPr indent="-228600" lvl="5" marL="2743200" rtl="0" algn="l">
              <a:lnSpc>
                <a:spcPct val="90000"/>
              </a:lnSpc>
              <a:spcBef>
                <a:spcPts val="400"/>
              </a:spcBef>
              <a:spcAft>
                <a:spcPts val="0"/>
              </a:spcAft>
              <a:buClr>
                <a:schemeClr val="lt1"/>
              </a:buClr>
              <a:buSzPts val="800"/>
              <a:buNone/>
              <a:defRPr sz="800"/>
            </a:lvl6pPr>
            <a:lvl7pPr indent="-228600" lvl="6" marL="3200400" rtl="0" algn="l">
              <a:lnSpc>
                <a:spcPct val="90000"/>
              </a:lnSpc>
              <a:spcBef>
                <a:spcPts val="400"/>
              </a:spcBef>
              <a:spcAft>
                <a:spcPts val="0"/>
              </a:spcAft>
              <a:buClr>
                <a:schemeClr val="lt1"/>
              </a:buClr>
              <a:buSzPts val="800"/>
              <a:buNone/>
              <a:defRPr sz="800"/>
            </a:lvl7pPr>
            <a:lvl8pPr indent="-228600" lvl="7" marL="3657600" rtl="0" algn="l">
              <a:lnSpc>
                <a:spcPct val="90000"/>
              </a:lnSpc>
              <a:spcBef>
                <a:spcPts val="400"/>
              </a:spcBef>
              <a:spcAft>
                <a:spcPts val="0"/>
              </a:spcAft>
              <a:buClr>
                <a:schemeClr val="lt1"/>
              </a:buClr>
              <a:buSzPts val="800"/>
              <a:buNone/>
              <a:defRPr sz="800"/>
            </a:lvl8pPr>
            <a:lvl9pPr indent="-228600" lvl="8" marL="4114800" rtl="0" algn="l">
              <a:lnSpc>
                <a:spcPct val="90000"/>
              </a:lnSpc>
              <a:spcBef>
                <a:spcPts val="400"/>
              </a:spcBef>
              <a:spcAft>
                <a:spcPts val="0"/>
              </a:spcAft>
              <a:buClr>
                <a:schemeClr val="lt1"/>
              </a:buClr>
              <a:buSzPts val="800"/>
              <a:buNone/>
              <a:defRPr sz="800"/>
            </a:lvl9pPr>
          </a:lstStyle>
          <a:p/>
        </p:txBody>
      </p:sp>
      <p:sp>
        <p:nvSpPr>
          <p:cNvPr id="4775" name="Google Shape;4775;p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76" name="Google Shape;4776;p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77" name="Google Shape;4777;p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4778" name="Google Shape;4778;p77"/>
          <p:cNvPicPr preferRelativeResize="0"/>
          <p:nvPr/>
        </p:nvPicPr>
        <p:blipFill rotWithShape="1">
          <a:blip r:embed="rId2">
            <a:alphaModFix/>
          </a:blip>
          <a:srcRect b="0" l="0" r="0" t="0"/>
          <a:stretch/>
        </p:blipFill>
        <p:spPr>
          <a:xfrm>
            <a:off x="6561117" y="4770347"/>
            <a:ext cx="1851066" cy="27076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4779" name="Shape 4779"/>
        <p:cNvGrpSpPr/>
        <p:nvPr/>
      </p:nvGrpSpPr>
      <p:grpSpPr>
        <a:xfrm>
          <a:off x="0" y="0"/>
          <a:ext cx="0" cy="0"/>
          <a:chOff x="0" y="0"/>
          <a:chExt cx="0" cy="0"/>
        </a:xfrm>
      </p:grpSpPr>
      <p:sp>
        <p:nvSpPr>
          <p:cNvPr id="4780" name="Google Shape;4780;p7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81" name="Google Shape;4781;p7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7F7F7F"/>
              </a:buClr>
              <a:buSzPts val="1400"/>
              <a:buChar char="•"/>
              <a:defRPr/>
            </a:lvl1pPr>
            <a:lvl2pPr indent="-317500" lvl="1" marL="914400" rtl="0" algn="l">
              <a:lnSpc>
                <a:spcPct val="90000"/>
              </a:lnSpc>
              <a:spcBef>
                <a:spcPts val="400"/>
              </a:spcBef>
              <a:spcAft>
                <a:spcPts val="0"/>
              </a:spcAft>
              <a:buClr>
                <a:srgbClr val="7F7F7F"/>
              </a:buClr>
              <a:buSzPts val="1400"/>
              <a:buChar char="•"/>
              <a:defRPr/>
            </a:lvl2pPr>
            <a:lvl3pPr indent="-317500" lvl="2" marL="1371600" rtl="0" algn="l">
              <a:lnSpc>
                <a:spcPct val="90000"/>
              </a:lnSpc>
              <a:spcBef>
                <a:spcPts val="400"/>
              </a:spcBef>
              <a:spcAft>
                <a:spcPts val="0"/>
              </a:spcAft>
              <a:buClr>
                <a:srgbClr val="7F7F7F"/>
              </a:buClr>
              <a:buSzPts val="1400"/>
              <a:buChar char="•"/>
              <a:defRPr/>
            </a:lvl3pPr>
            <a:lvl4pPr indent="-317500" lvl="3" marL="1828800" rtl="0" algn="l">
              <a:lnSpc>
                <a:spcPct val="90000"/>
              </a:lnSpc>
              <a:spcBef>
                <a:spcPts val="400"/>
              </a:spcBef>
              <a:spcAft>
                <a:spcPts val="0"/>
              </a:spcAft>
              <a:buClr>
                <a:srgbClr val="7F7F7F"/>
              </a:buClr>
              <a:buSzPts val="1400"/>
              <a:buChar char="•"/>
              <a:defRPr/>
            </a:lvl4pPr>
            <a:lvl5pPr indent="-317500" lvl="4" marL="2286000" rtl="0" algn="l">
              <a:lnSpc>
                <a:spcPct val="90000"/>
              </a:lnSpc>
              <a:spcBef>
                <a:spcPts val="400"/>
              </a:spcBef>
              <a:spcAft>
                <a:spcPts val="0"/>
              </a:spcAft>
              <a:buClr>
                <a:srgbClr val="7F7F7F"/>
              </a:buClr>
              <a:buSzPts val="1400"/>
              <a:buChar char="•"/>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4782" name="Google Shape;4782;p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83" name="Google Shape;4783;p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84" name="Google Shape;4784;p7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4785" name="Shape 4785"/>
        <p:cNvGrpSpPr/>
        <p:nvPr/>
      </p:nvGrpSpPr>
      <p:grpSpPr>
        <a:xfrm>
          <a:off x="0" y="0"/>
          <a:ext cx="0" cy="0"/>
          <a:chOff x="0" y="0"/>
          <a:chExt cx="0" cy="0"/>
        </a:xfrm>
      </p:grpSpPr>
      <p:sp>
        <p:nvSpPr>
          <p:cNvPr id="4786" name="Google Shape;4786;p7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87" name="Google Shape;4787;p7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7F7F7F"/>
              </a:buClr>
              <a:buSzPts val="1400"/>
              <a:buChar char="•"/>
              <a:defRPr/>
            </a:lvl1pPr>
            <a:lvl2pPr indent="-317500" lvl="1" marL="914400" rtl="0" algn="l">
              <a:lnSpc>
                <a:spcPct val="90000"/>
              </a:lnSpc>
              <a:spcBef>
                <a:spcPts val="400"/>
              </a:spcBef>
              <a:spcAft>
                <a:spcPts val="0"/>
              </a:spcAft>
              <a:buClr>
                <a:srgbClr val="7F7F7F"/>
              </a:buClr>
              <a:buSzPts val="1400"/>
              <a:buChar char="•"/>
              <a:defRPr/>
            </a:lvl2pPr>
            <a:lvl3pPr indent="-317500" lvl="2" marL="1371600" rtl="0" algn="l">
              <a:lnSpc>
                <a:spcPct val="90000"/>
              </a:lnSpc>
              <a:spcBef>
                <a:spcPts val="400"/>
              </a:spcBef>
              <a:spcAft>
                <a:spcPts val="0"/>
              </a:spcAft>
              <a:buClr>
                <a:srgbClr val="7F7F7F"/>
              </a:buClr>
              <a:buSzPts val="1400"/>
              <a:buChar char="•"/>
              <a:defRPr/>
            </a:lvl3pPr>
            <a:lvl4pPr indent="-317500" lvl="3" marL="1828800" rtl="0" algn="l">
              <a:lnSpc>
                <a:spcPct val="90000"/>
              </a:lnSpc>
              <a:spcBef>
                <a:spcPts val="400"/>
              </a:spcBef>
              <a:spcAft>
                <a:spcPts val="0"/>
              </a:spcAft>
              <a:buClr>
                <a:srgbClr val="7F7F7F"/>
              </a:buClr>
              <a:buSzPts val="1400"/>
              <a:buChar char="•"/>
              <a:defRPr/>
            </a:lvl4pPr>
            <a:lvl5pPr indent="-317500" lvl="4" marL="2286000" rtl="0" algn="l">
              <a:lnSpc>
                <a:spcPct val="90000"/>
              </a:lnSpc>
              <a:spcBef>
                <a:spcPts val="400"/>
              </a:spcBef>
              <a:spcAft>
                <a:spcPts val="0"/>
              </a:spcAft>
              <a:buClr>
                <a:srgbClr val="7F7F7F"/>
              </a:buClr>
              <a:buSzPts val="1400"/>
              <a:buChar char="•"/>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4788" name="Google Shape;4788;p7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89" name="Google Shape;4789;p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90" name="Google Shape;4790;p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theme" Target="../theme/theme5.xml"/><Relationship Id="rId25" Type="http://schemas.openxmlformats.org/officeDocument/2006/relationships/slideLayout" Target="../slideLayouts/slideLayout36.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6.xml"/><Relationship Id="rId22" Type="http://schemas.openxmlformats.org/officeDocument/2006/relationships/slideLayout" Target="../slideLayouts/slideLayout58.xml"/><Relationship Id="rId21" Type="http://schemas.openxmlformats.org/officeDocument/2006/relationships/slideLayout" Target="../slideLayouts/slideLayout57.xml"/><Relationship Id="rId24" Type="http://schemas.openxmlformats.org/officeDocument/2006/relationships/slideLayout" Target="../slideLayouts/slideLayout60.xml"/><Relationship Id="rId23" Type="http://schemas.openxmlformats.org/officeDocument/2006/relationships/slideLayout" Target="../slideLayouts/slideLayout59.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26" Type="http://schemas.openxmlformats.org/officeDocument/2006/relationships/slideLayout" Target="../slideLayouts/slideLayout62.xml"/><Relationship Id="rId25" Type="http://schemas.openxmlformats.org/officeDocument/2006/relationships/slideLayout" Target="../slideLayouts/slideLayout61.xml"/><Relationship Id="rId28" Type="http://schemas.openxmlformats.org/officeDocument/2006/relationships/slideLayout" Target="../slideLayouts/slideLayout64.xml"/><Relationship Id="rId27" Type="http://schemas.openxmlformats.org/officeDocument/2006/relationships/slideLayout" Target="../slideLayouts/slideLayout63.xml"/><Relationship Id="rId5" Type="http://schemas.openxmlformats.org/officeDocument/2006/relationships/slideLayout" Target="../slideLayouts/slideLayout41.xml"/><Relationship Id="rId6" Type="http://schemas.openxmlformats.org/officeDocument/2006/relationships/slideLayout" Target="../slideLayouts/slideLayout42.xml"/><Relationship Id="rId29" Type="http://schemas.openxmlformats.org/officeDocument/2006/relationships/theme" Target="../theme/theme3.xml"/><Relationship Id="rId7" Type="http://schemas.openxmlformats.org/officeDocument/2006/relationships/slideLayout" Target="../slideLayouts/slideLayout43.xml"/><Relationship Id="rId8" Type="http://schemas.openxmlformats.org/officeDocument/2006/relationships/slideLayout" Target="../slideLayouts/slideLayout4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19" Type="http://schemas.openxmlformats.org/officeDocument/2006/relationships/slideLayout" Target="../slideLayouts/slideLayout55.xml"/><Relationship Id="rId18"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713225" y="539500"/>
            <a:ext cx="7717500" cy="47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Kumar One"/>
              <a:buNone/>
              <a:defRPr sz="3000">
                <a:solidFill>
                  <a:schemeClr val="dk1"/>
                </a:solidFill>
                <a:latin typeface="Kumar One"/>
                <a:ea typeface="Kumar One"/>
                <a:cs typeface="Kumar One"/>
                <a:sym typeface="Kumar One"/>
              </a:defRPr>
            </a:lvl1pPr>
            <a:lvl2pPr lvl="1" rtl="0">
              <a:spcBef>
                <a:spcPts val="0"/>
              </a:spcBef>
              <a:spcAft>
                <a:spcPts val="0"/>
              </a:spcAft>
              <a:buClr>
                <a:schemeClr val="dk1"/>
              </a:buClr>
              <a:buSzPts val="3000"/>
              <a:buFont typeface="Bree Serif"/>
              <a:buNone/>
              <a:defRPr sz="3000">
                <a:solidFill>
                  <a:schemeClr val="dk1"/>
                </a:solidFill>
                <a:latin typeface="Bree Serif"/>
                <a:ea typeface="Bree Serif"/>
                <a:cs typeface="Bree Serif"/>
                <a:sym typeface="Bree Serif"/>
              </a:defRPr>
            </a:lvl2pPr>
            <a:lvl3pPr lvl="2" rtl="0">
              <a:spcBef>
                <a:spcPts val="0"/>
              </a:spcBef>
              <a:spcAft>
                <a:spcPts val="0"/>
              </a:spcAft>
              <a:buClr>
                <a:schemeClr val="dk1"/>
              </a:buClr>
              <a:buSzPts val="3000"/>
              <a:buFont typeface="Bree Serif"/>
              <a:buNone/>
              <a:defRPr sz="3000">
                <a:solidFill>
                  <a:schemeClr val="dk1"/>
                </a:solidFill>
                <a:latin typeface="Bree Serif"/>
                <a:ea typeface="Bree Serif"/>
                <a:cs typeface="Bree Serif"/>
                <a:sym typeface="Bree Serif"/>
              </a:defRPr>
            </a:lvl3pPr>
            <a:lvl4pPr lvl="3" rtl="0">
              <a:spcBef>
                <a:spcPts val="0"/>
              </a:spcBef>
              <a:spcAft>
                <a:spcPts val="0"/>
              </a:spcAft>
              <a:buClr>
                <a:schemeClr val="dk1"/>
              </a:buClr>
              <a:buSzPts val="3000"/>
              <a:buFont typeface="Bree Serif"/>
              <a:buNone/>
              <a:defRPr sz="3000">
                <a:solidFill>
                  <a:schemeClr val="dk1"/>
                </a:solidFill>
                <a:latin typeface="Bree Serif"/>
                <a:ea typeface="Bree Serif"/>
                <a:cs typeface="Bree Serif"/>
                <a:sym typeface="Bree Serif"/>
              </a:defRPr>
            </a:lvl4pPr>
            <a:lvl5pPr lvl="4" rtl="0">
              <a:spcBef>
                <a:spcPts val="0"/>
              </a:spcBef>
              <a:spcAft>
                <a:spcPts val="0"/>
              </a:spcAft>
              <a:buClr>
                <a:schemeClr val="dk1"/>
              </a:buClr>
              <a:buSzPts val="3000"/>
              <a:buFont typeface="Bree Serif"/>
              <a:buNone/>
              <a:defRPr sz="3000">
                <a:solidFill>
                  <a:schemeClr val="dk1"/>
                </a:solidFill>
                <a:latin typeface="Bree Serif"/>
                <a:ea typeface="Bree Serif"/>
                <a:cs typeface="Bree Serif"/>
                <a:sym typeface="Bree Serif"/>
              </a:defRPr>
            </a:lvl5pPr>
            <a:lvl6pPr lvl="5" rtl="0">
              <a:spcBef>
                <a:spcPts val="0"/>
              </a:spcBef>
              <a:spcAft>
                <a:spcPts val="0"/>
              </a:spcAft>
              <a:buClr>
                <a:schemeClr val="dk1"/>
              </a:buClr>
              <a:buSzPts val="3000"/>
              <a:buFont typeface="Bree Serif"/>
              <a:buNone/>
              <a:defRPr sz="3000">
                <a:solidFill>
                  <a:schemeClr val="dk1"/>
                </a:solidFill>
                <a:latin typeface="Bree Serif"/>
                <a:ea typeface="Bree Serif"/>
                <a:cs typeface="Bree Serif"/>
                <a:sym typeface="Bree Serif"/>
              </a:defRPr>
            </a:lvl6pPr>
            <a:lvl7pPr lvl="6" rtl="0">
              <a:spcBef>
                <a:spcPts val="0"/>
              </a:spcBef>
              <a:spcAft>
                <a:spcPts val="0"/>
              </a:spcAft>
              <a:buClr>
                <a:schemeClr val="dk1"/>
              </a:buClr>
              <a:buSzPts val="3000"/>
              <a:buFont typeface="Bree Serif"/>
              <a:buNone/>
              <a:defRPr sz="3000">
                <a:solidFill>
                  <a:schemeClr val="dk1"/>
                </a:solidFill>
                <a:latin typeface="Bree Serif"/>
                <a:ea typeface="Bree Serif"/>
                <a:cs typeface="Bree Serif"/>
                <a:sym typeface="Bree Serif"/>
              </a:defRPr>
            </a:lvl7pPr>
            <a:lvl8pPr lvl="7" rtl="0">
              <a:spcBef>
                <a:spcPts val="0"/>
              </a:spcBef>
              <a:spcAft>
                <a:spcPts val="0"/>
              </a:spcAft>
              <a:buClr>
                <a:schemeClr val="dk1"/>
              </a:buClr>
              <a:buSzPts val="3000"/>
              <a:buFont typeface="Bree Serif"/>
              <a:buNone/>
              <a:defRPr sz="3000">
                <a:solidFill>
                  <a:schemeClr val="dk1"/>
                </a:solidFill>
                <a:latin typeface="Bree Serif"/>
                <a:ea typeface="Bree Serif"/>
                <a:cs typeface="Bree Serif"/>
                <a:sym typeface="Bree Serif"/>
              </a:defRPr>
            </a:lvl8pPr>
            <a:lvl9pPr lvl="8" rtl="0">
              <a:spcBef>
                <a:spcPts val="0"/>
              </a:spcBef>
              <a:spcAft>
                <a:spcPts val="0"/>
              </a:spcAft>
              <a:buClr>
                <a:schemeClr val="dk1"/>
              </a:buClr>
              <a:buSzPts val="3000"/>
              <a:buFont typeface="Bree Serif"/>
              <a:buNone/>
              <a:defRPr sz="3000">
                <a:solidFill>
                  <a:schemeClr val="dk1"/>
                </a:solidFill>
                <a:latin typeface="Bree Serif"/>
                <a:ea typeface="Bree Serif"/>
                <a:cs typeface="Bree Serif"/>
                <a:sym typeface="Bree Serif"/>
              </a:defRPr>
            </a:lvl9pPr>
          </a:lstStyle>
          <a:p/>
        </p:txBody>
      </p:sp>
      <p:sp>
        <p:nvSpPr>
          <p:cNvPr id="52" name="Google Shape;52;p13"/>
          <p:cNvSpPr txBox="1"/>
          <p:nvPr>
            <p:ph idx="1" type="body"/>
          </p:nvPr>
        </p:nvSpPr>
        <p:spPr>
          <a:xfrm>
            <a:off x="713225" y="1152475"/>
            <a:ext cx="7717500" cy="3447000"/>
          </a:xfrm>
          <a:prstGeom prst="rect">
            <a:avLst/>
          </a:prstGeom>
          <a:noFill/>
          <a:ln>
            <a:noFill/>
          </a:ln>
        </p:spPr>
        <p:txBody>
          <a:bodyPr anchorCtr="0" anchor="t" bIns="91425" lIns="91425" spcFirstLastPara="1" rIns="91425" wrap="square" tIns="91425">
            <a:noAutofit/>
          </a:bodyPr>
          <a:lstStyle>
            <a:lvl1pPr indent="-330200" lvl="0" marL="457200" rtl="0">
              <a:lnSpc>
                <a:spcPct val="100000"/>
              </a:lnSpc>
              <a:spcBef>
                <a:spcPts val="0"/>
              </a:spcBef>
              <a:spcAft>
                <a:spcPts val="0"/>
              </a:spcAft>
              <a:buClr>
                <a:schemeClr val="dk1"/>
              </a:buClr>
              <a:buSzPts val="1600"/>
              <a:buFont typeface="Bitter"/>
              <a:buChar char="●"/>
              <a:defRPr sz="1600">
                <a:solidFill>
                  <a:schemeClr val="dk1"/>
                </a:solidFill>
                <a:latin typeface="Bitter"/>
                <a:ea typeface="Bitter"/>
                <a:cs typeface="Bitter"/>
                <a:sym typeface="Bitter"/>
              </a:defRPr>
            </a:lvl1pPr>
            <a:lvl2pPr indent="-330200" lvl="1" marL="914400" rtl="0">
              <a:lnSpc>
                <a:spcPct val="100000"/>
              </a:lnSpc>
              <a:spcBef>
                <a:spcPts val="1600"/>
              </a:spcBef>
              <a:spcAft>
                <a:spcPts val="0"/>
              </a:spcAft>
              <a:buClr>
                <a:schemeClr val="dk1"/>
              </a:buClr>
              <a:buSzPts val="1600"/>
              <a:buFont typeface="Bitter"/>
              <a:buChar char="○"/>
              <a:defRPr sz="1600">
                <a:solidFill>
                  <a:schemeClr val="dk1"/>
                </a:solidFill>
                <a:latin typeface="Bitter"/>
                <a:ea typeface="Bitter"/>
                <a:cs typeface="Bitter"/>
                <a:sym typeface="Bitter"/>
              </a:defRPr>
            </a:lvl2pPr>
            <a:lvl3pPr indent="-330200" lvl="2" marL="1371600" rtl="0">
              <a:lnSpc>
                <a:spcPct val="100000"/>
              </a:lnSpc>
              <a:spcBef>
                <a:spcPts val="1600"/>
              </a:spcBef>
              <a:spcAft>
                <a:spcPts val="0"/>
              </a:spcAft>
              <a:buClr>
                <a:schemeClr val="dk1"/>
              </a:buClr>
              <a:buSzPts val="1600"/>
              <a:buFont typeface="Bitter"/>
              <a:buChar char="■"/>
              <a:defRPr sz="1600">
                <a:solidFill>
                  <a:schemeClr val="dk1"/>
                </a:solidFill>
                <a:latin typeface="Bitter"/>
                <a:ea typeface="Bitter"/>
                <a:cs typeface="Bitter"/>
                <a:sym typeface="Bitter"/>
              </a:defRPr>
            </a:lvl3pPr>
            <a:lvl4pPr indent="-330200" lvl="3" marL="1828800" rtl="0">
              <a:lnSpc>
                <a:spcPct val="100000"/>
              </a:lnSpc>
              <a:spcBef>
                <a:spcPts val="1600"/>
              </a:spcBef>
              <a:spcAft>
                <a:spcPts val="0"/>
              </a:spcAft>
              <a:buClr>
                <a:schemeClr val="dk1"/>
              </a:buClr>
              <a:buSzPts val="1600"/>
              <a:buFont typeface="Bitter"/>
              <a:buChar char="●"/>
              <a:defRPr sz="1600">
                <a:solidFill>
                  <a:schemeClr val="dk1"/>
                </a:solidFill>
                <a:latin typeface="Bitter"/>
                <a:ea typeface="Bitter"/>
                <a:cs typeface="Bitter"/>
                <a:sym typeface="Bitter"/>
              </a:defRPr>
            </a:lvl4pPr>
            <a:lvl5pPr indent="-330200" lvl="4" marL="2286000" rtl="0">
              <a:lnSpc>
                <a:spcPct val="100000"/>
              </a:lnSpc>
              <a:spcBef>
                <a:spcPts val="1600"/>
              </a:spcBef>
              <a:spcAft>
                <a:spcPts val="0"/>
              </a:spcAft>
              <a:buClr>
                <a:schemeClr val="dk1"/>
              </a:buClr>
              <a:buSzPts val="1600"/>
              <a:buFont typeface="Bitter"/>
              <a:buChar char="○"/>
              <a:defRPr sz="1600">
                <a:solidFill>
                  <a:schemeClr val="dk1"/>
                </a:solidFill>
                <a:latin typeface="Bitter"/>
                <a:ea typeface="Bitter"/>
                <a:cs typeface="Bitter"/>
                <a:sym typeface="Bitter"/>
              </a:defRPr>
            </a:lvl5pPr>
            <a:lvl6pPr indent="-330200" lvl="5" marL="2743200" rtl="0">
              <a:lnSpc>
                <a:spcPct val="100000"/>
              </a:lnSpc>
              <a:spcBef>
                <a:spcPts val="1600"/>
              </a:spcBef>
              <a:spcAft>
                <a:spcPts val="0"/>
              </a:spcAft>
              <a:buClr>
                <a:schemeClr val="dk1"/>
              </a:buClr>
              <a:buSzPts val="1600"/>
              <a:buFont typeface="Bitter"/>
              <a:buChar char="■"/>
              <a:defRPr sz="1600">
                <a:solidFill>
                  <a:schemeClr val="dk1"/>
                </a:solidFill>
                <a:latin typeface="Bitter"/>
                <a:ea typeface="Bitter"/>
                <a:cs typeface="Bitter"/>
                <a:sym typeface="Bitter"/>
              </a:defRPr>
            </a:lvl6pPr>
            <a:lvl7pPr indent="-330200" lvl="6" marL="3200400" rtl="0">
              <a:lnSpc>
                <a:spcPct val="100000"/>
              </a:lnSpc>
              <a:spcBef>
                <a:spcPts val="1600"/>
              </a:spcBef>
              <a:spcAft>
                <a:spcPts val="0"/>
              </a:spcAft>
              <a:buClr>
                <a:schemeClr val="dk1"/>
              </a:buClr>
              <a:buSzPts val="1600"/>
              <a:buFont typeface="Bitter"/>
              <a:buChar char="●"/>
              <a:defRPr sz="1600">
                <a:solidFill>
                  <a:schemeClr val="dk1"/>
                </a:solidFill>
                <a:latin typeface="Bitter"/>
                <a:ea typeface="Bitter"/>
                <a:cs typeface="Bitter"/>
                <a:sym typeface="Bitter"/>
              </a:defRPr>
            </a:lvl7pPr>
            <a:lvl8pPr indent="-330200" lvl="7" marL="3657600" rtl="0">
              <a:lnSpc>
                <a:spcPct val="100000"/>
              </a:lnSpc>
              <a:spcBef>
                <a:spcPts val="1600"/>
              </a:spcBef>
              <a:spcAft>
                <a:spcPts val="0"/>
              </a:spcAft>
              <a:buClr>
                <a:schemeClr val="dk1"/>
              </a:buClr>
              <a:buSzPts val="1600"/>
              <a:buFont typeface="Bitter"/>
              <a:buChar char="○"/>
              <a:defRPr sz="1600">
                <a:solidFill>
                  <a:schemeClr val="dk1"/>
                </a:solidFill>
                <a:latin typeface="Bitter"/>
                <a:ea typeface="Bitter"/>
                <a:cs typeface="Bitter"/>
                <a:sym typeface="Bitter"/>
              </a:defRPr>
            </a:lvl8pPr>
            <a:lvl9pPr indent="-330200" lvl="8" marL="4114800" rtl="0">
              <a:lnSpc>
                <a:spcPct val="100000"/>
              </a:lnSpc>
              <a:spcBef>
                <a:spcPts val="1600"/>
              </a:spcBef>
              <a:spcAft>
                <a:spcPts val="1600"/>
              </a:spcAft>
              <a:buClr>
                <a:schemeClr val="dk1"/>
              </a:buClr>
              <a:buSzPts val="1600"/>
              <a:buFont typeface="Bitter"/>
              <a:buChar char="■"/>
              <a:defRPr sz="1600">
                <a:solidFill>
                  <a:schemeClr val="dk1"/>
                </a:solidFill>
                <a:latin typeface="Bitter"/>
                <a:ea typeface="Bitter"/>
                <a:cs typeface="Bitter"/>
                <a:sym typeface="Bitter"/>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0" name="Shape 210"/>
        <p:cNvGrpSpPr/>
        <p:nvPr/>
      </p:nvGrpSpPr>
      <p:grpSpPr>
        <a:xfrm>
          <a:off x="0" y="0"/>
          <a:ext cx="0" cy="0"/>
          <a:chOff x="0" y="0"/>
          <a:chExt cx="0" cy="0"/>
        </a:xfrm>
      </p:grpSpPr>
      <p:sp>
        <p:nvSpPr>
          <p:cNvPr id="211" name="Google Shape;211;p39"/>
          <p:cNvSpPr txBox="1"/>
          <p:nvPr>
            <p:ph type="title"/>
          </p:nvPr>
        </p:nvSpPr>
        <p:spPr>
          <a:xfrm>
            <a:off x="720000" y="540000"/>
            <a:ext cx="7704000" cy="564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1pPr>
            <a:lvl2pPr lvl="1" rtl="0" algn="ctr">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lgn="ctr">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lgn="ctr">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lgn="ctr">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lgn="ctr">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lgn="ctr">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lgn="ctr">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lgn="ctr">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p:txBody>
      </p:sp>
      <p:sp>
        <p:nvSpPr>
          <p:cNvPr id="212" name="Google Shape;212;p39"/>
          <p:cNvSpPr txBox="1"/>
          <p:nvPr>
            <p:ph idx="1" type="body"/>
          </p:nvPr>
        </p:nvSpPr>
        <p:spPr>
          <a:xfrm>
            <a:off x="720000" y="1237083"/>
            <a:ext cx="7704000" cy="33663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Barlow Semi Condensed"/>
              <a:buChar char="●"/>
              <a:defRPr>
                <a:solidFill>
                  <a:schemeClr val="dk1"/>
                </a:solidFill>
                <a:latin typeface="Barlow Semi Condensed"/>
                <a:ea typeface="Barlow Semi Condensed"/>
                <a:cs typeface="Barlow Semi Condensed"/>
                <a:sym typeface="Barlow Semi Condensed"/>
              </a:defRPr>
            </a:lvl1pPr>
            <a:lvl2pPr indent="-317500" lvl="1" marL="914400" rtl="0">
              <a:lnSpc>
                <a:spcPct val="100000"/>
              </a:lnSpc>
              <a:spcBef>
                <a:spcPts val="1600"/>
              </a:spcBef>
              <a:spcAft>
                <a:spcPts val="0"/>
              </a:spcAft>
              <a:buClr>
                <a:schemeClr val="dk1"/>
              </a:buClr>
              <a:buSzPts val="1400"/>
              <a:buFont typeface="Barlow Semi Condensed"/>
              <a:buChar char="○"/>
              <a:defRPr>
                <a:solidFill>
                  <a:schemeClr val="dk1"/>
                </a:solidFill>
                <a:latin typeface="Barlow Semi Condensed"/>
                <a:ea typeface="Barlow Semi Condensed"/>
                <a:cs typeface="Barlow Semi Condensed"/>
                <a:sym typeface="Barlow Semi Condensed"/>
              </a:defRPr>
            </a:lvl2pPr>
            <a:lvl3pPr indent="-317500" lvl="2" marL="1371600" rtl="0">
              <a:lnSpc>
                <a:spcPct val="100000"/>
              </a:lnSpc>
              <a:spcBef>
                <a:spcPts val="1600"/>
              </a:spcBef>
              <a:spcAft>
                <a:spcPts val="0"/>
              </a:spcAft>
              <a:buClr>
                <a:schemeClr val="dk1"/>
              </a:buClr>
              <a:buSzPts val="1400"/>
              <a:buFont typeface="Barlow Semi Condensed"/>
              <a:buChar char="■"/>
              <a:defRPr>
                <a:solidFill>
                  <a:schemeClr val="dk1"/>
                </a:solidFill>
                <a:latin typeface="Barlow Semi Condensed"/>
                <a:ea typeface="Barlow Semi Condensed"/>
                <a:cs typeface="Barlow Semi Condensed"/>
                <a:sym typeface="Barlow Semi Condensed"/>
              </a:defRPr>
            </a:lvl3pPr>
            <a:lvl4pPr indent="-317500" lvl="3" marL="1828800" rtl="0">
              <a:lnSpc>
                <a:spcPct val="100000"/>
              </a:lnSpc>
              <a:spcBef>
                <a:spcPts val="1600"/>
              </a:spcBef>
              <a:spcAft>
                <a:spcPts val="0"/>
              </a:spcAft>
              <a:buClr>
                <a:schemeClr val="dk1"/>
              </a:buClr>
              <a:buSzPts val="1400"/>
              <a:buFont typeface="Barlow Semi Condensed"/>
              <a:buChar char="●"/>
              <a:defRPr>
                <a:solidFill>
                  <a:schemeClr val="dk1"/>
                </a:solidFill>
                <a:latin typeface="Barlow Semi Condensed"/>
                <a:ea typeface="Barlow Semi Condensed"/>
                <a:cs typeface="Barlow Semi Condensed"/>
                <a:sym typeface="Barlow Semi Condensed"/>
              </a:defRPr>
            </a:lvl4pPr>
            <a:lvl5pPr indent="-317500" lvl="4" marL="2286000" rtl="0">
              <a:lnSpc>
                <a:spcPct val="100000"/>
              </a:lnSpc>
              <a:spcBef>
                <a:spcPts val="1600"/>
              </a:spcBef>
              <a:spcAft>
                <a:spcPts val="0"/>
              </a:spcAft>
              <a:buClr>
                <a:schemeClr val="dk1"/>
              </a:buClr>
              <a:buSzPts val="1400"/>
              <a:buFont typeface="Barlow Semi Condensed"/>
              <a:buChar char="○"/>
              <a:defRPr>
                <a:solidFill>
                  <a:schemeClr val="dk1"/>
                </a:solidFill>
                <a:latin typeface="Barlow Semi Condensed"/>
                <a:ea typeface="Barlow Semi Condensed"/>
                <a:cs typeface="Barlow Semi Condensed"/>
                <a:sym typeface="Barlow Semi Condensed"/>
              </a:defRPr>
            </a:lvl5pPr>
            <a:lvl6pPr indent="-317500" lvl="5" marL="2743200" rtl="0">
              <a:lnSpc>
                <a:spcPct val="100000"/>
              </a:lnSpc>
              <a:spcBef>
                <a:spcPts val="1600"/>
              </a:spcBef>
              <a:spcAft>
                <a:spcPts val="0"/>
              </a:spcAft>
              <a:buClr>
                <a:schemeClr val="dk1"/>
              </a:buClr>
              <a:buSzPts val="1400"/>
              <a:buFont typeface="Barlow Semi Condensed"/>
              <a:buChar char="■"/>
              <a:defRPr>
                <a:solidFill>
                  <a:schemeClr val="dk1"/>
                </a:solidFill>
                <a:latin typeface="Barlow Semi Condensed"/>
                <a:ea typeface="Barlow Semi Condensed"/>
                <a:cs typeface="Barlow Semi Condensed"/>
                <a:sym typeface="Barlow Semi Condensed"/>
              </a:defRPr>
            </a:lvl6pPr>
            <a:lvl7pPr indent="-317500" lvl="6" marL="3200400" rtl="0">
              <a:lnSpc>
                <a:spcPct val="100000"/>
              </a:lnSpc>
              <a:spcBef>
                <a:spcPts val="1600"/>
              </a:spcBef>
              <a:spcAft>
                <a:spcPts val="0"/>
              </a:spcAft>
              <a:buClr>
                <a:schemeClr val="dk1"/>
              </a:buClr>
              <a:buSzPts val="1400"/>
              <a:buFont typeface="Barlow Semi Condensed"/>
              <a:buChar char="●"/>
              <a:defRPr>
                <a:solidFill>
                  <a:schemeClr val="dk1"/>
                </a:solidFill>
                <a:latin typeface="Barlow Semi Condensed"/>
                <a:ea typeface="Barlow Semi Condensed"/>
                <a:cs typeface="Barlow Semi Condensed"/>
                <a:sym typeface="Barlow Semi Condensed"/>
              </a:defRPr>
            </a:lvl7pPr>
            <a:lvl8pPr indent="-317500" lvl="7" marL="3657600" rtl="0">
              <a:lnSpc>
                <a:spcPct val="100000"/>
              </a:lnSpc>
              <a:spcBef>
                <a:spcPts val="1600"/>
              </a:spcBef>
              <a:spcAft>
                <a:spcPts val="0"/>
              </a:spcAft>
              <a:buClr>
                <a:schemeClr val="dk1"/>
              </a:buClr>
              <a:buSzPts val="1400"/>
              <a:buFont typeface="Barlow Semi Condensed"/>
              <a:buChar char="○"/>
              <a:defRPr>
                <a:solidFill>
                  <a:schemeClr val="dk1"/>
                </a:solidFill>
                <a:latin typeface="Barlow Semi Condensed"/>
                <a:ea typeface="Barlow Semi Condensed"/>
                <a:cs typeface="Barlow Semi Condensed"/>
                <a:sym typeface="Barlow Semi Condensed"/>
              </a:defRPr>
            </a:lvl8pPr>
            <a:lvl9pPr indent="-317500" lvl="8" marL="4114800" rtl="0">
              <a:lnSpc>
                <a:spcPct val="100000"/>
              </a:lnSpc>
              <a:spcBef>
                <a:spcPts val="1600"/>
              </a:spcBef>
              <a:spcAft>
                <a:spcPts val="1600"/>
              </a:spcAft>
              <a:buClr>
                <a:schemeClr val="dk1"/>
              </a:buClr>
              <a:buSzPts val="1400"/>
              <a:buFont typeface="Barlow Semi Condensed"/>
              <a:buChar char="■"/>
              <a:defRPr>
                <a:solidFill>
                  <a:schemeClr val="dk1"/>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08" name="Shape 4708"/>
        <p:cNvGrpSpPr/>
        <p:nvPr/>
      </p:nvGrpSpPr>
      <p:grpSpPr>
        <a:xfrm>
          <a:off x="0" y="0"/>
          <a:ext cx="0" cy="0"/>
          <a:chOff x="0" y="0"/>
          <a:chExt cx="0" cy="0"/>
        </a:xfrm>
      </p:grpSpPr>
      <p:sp>
        <p:nvSpPr>
          <p:cNvPr id="4709" name="Google Shape;4709;p6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2"/>
              </a:buClr>
              <a:buSzPts val="3300"/>
              <a:buFont typeface="Gill Sans"/>
              <a:buNone/>
              <a:defRPr b="0" i="0" sz="3300" u="none" cap="none" strike="noStrike">
                <a:solidFill>
                  <a:schemeClr val="dk2"/>
                </a:solidFill>
                <a:latin typeface="Gill Sans"/>
                <a:ea typeface="Gill Sans"/>
                <a:cs typeface="Gill Sans"/>
                <a:sym typeface="Gill Sans"/>
              </a:defRPr>
            </a:lvl1pPr>
            <a:lvl2pPr lvl="1" marR="0" rtl="0" algn="l">
              <a:spcBef>
                <a:spcPts val="0"/>
              </a:spcBef>
              <a:spcAft>
                <a:spcPts val="0"/>
              </a:spcAft>
              <a:buSzPts val="1100"/>
              <a:buNone/>
              <a:defRPr b="0" i="0" sz="1400" u="none" cap="none" strike="noStrike">
                <a:solidFill>
                  <a:schemeClr val="lt2"/>
                </a:solidFill>
              </a:defRPr>
            </a:lvl2pPr>
            <a:lvl3pPr lvl="2" marR="0" rtl="0" algn="l">
              <a:spcBef>
                <a:spcPts val="0"/>
              </a:spcBef>
              <a:spcAft>
                <a:spcPts val="0"/>
              </a:spcAft>
              <a:buSzPts val="1100"/>
              <a:buNone/>
              <a:defRPr b="0" i="0" sz="1400" u="none" cap="none" strike="noStrike">
                <a:solidFill>
                  <a:schemeClr val="lt2"/>
                </a:solidFill>
              </a:defRPr>
            </a:lvl3pPr>
            <a:lvl4pPr lvl="3" marR="0" rtl="0" algn="l">
              <a:spcBef>
                <a:spcPts val="0"/>
              </a:spcBef>
              <a:spcAft>
                <a:spcPts val="0"/>
              </a:spcAft>
              <a:buSzPts val="1100"/>
              <a:buNone/>
              <a:defRPr b="0" i="0" sz="1400" u="none" cap="none" strike="noStrike">
                <a:solidFill>
                  <a:schemeClr val="lt2"/>
                </a:solidFill>
              </a:defRPr>
            </a:lvl4pPr>
            <a:lvl5pPr lvl="4" marR="0" rtl="0" algn="l">
              <a:spcBef>
                <a:spcPts val="0"/>
              </a:spcBef>
              <a:spcAft>
                <a:spcPts val="0"/>
              </a:spcAft>
              <a:buSzPts val="1100"/>
              <a:buNone/>
              <a:defRPr b="0" i="0" sz="1400" u="none" cap="none" strike="noStrike">
                <a:solidFill>
                  <a:schemeClr val="lt2"/>
                </a:solidFill>
              </a:defRPr>
            </a:lvl5pPr>
            <a:lvl6pPr lvl="5" marR="0" rtl="0" algn="l">
              <a:spcBef>
                <a:spcPts val="0"/>
              </a:spcBef>
              <a:spcAft>
                <a:spcPts val="0"/>
              </a:spcAft>
              <a:buSzPts val="1100"/>
              <a:buNone/>
              <a:defRPr b="0" i="0" sz="1400" u="none" cap="none" strike="noStrike">
                <a:solidFill>
                  <a:schemeClr val="lt2"/>
                </a:solidFill>
              </a:defRPr>
            </a:lvl6pPr>
            <a:lvl7pPr lvl="6" marR="0" rtl="0" algn="l">
              <a:spcBef>
                <a:spcPts val="0"/>
              </a:spcBef>
              <a:spcAft>
                <a:spcPts val="0"/>
              </a:spcAft>
              <a:buSzPts val="1100"/>
              <a:buNone/>
              <a:defRPr b="0" i="0" sz="1400" u="none" cap="none" strike="noStrike">
                <a:solidFill>
                  <a:schemeClr val="lt2"/>
                </a:solidFill>
              </a:defRPr>
            </a:lvl7pPr>
            <a:lvl8pPr lvl="7" marR="0" rtl="0" algn="l">
              <a:spcBef>
                <a:spcPts val="0"/>
              </a:spcBef>
              <a:spcAft>
                <a:spcPts val="0"/>
              </a:spcAft>
              <a:buSzPts val="1100"/>
              <a:buNone/>
              <a:defRPr b="0" i="0" sz="1400" u="none" cap="none" strike="noStrike">
                <a:solidFill>
                  <a:schemeClr val="lt2"/>
                </a:solidFill>
              </a:defRPr>
            </a:lvl8pPr>
            <a:lvl9pPr lvl="8" marR="0" rtl="0" algn="l">
              <a:spcBef>
                <a:spcPts val="0"/>
              </a:spcBef>
              <a:spcAft>
                <a:spcPts val="0"/>
              </a:spcAft>
              <a:buSzPts val="1100"/>
              <a:buNone/>
              <a:defRPr b="0" i="0" sz="1400" u="none" cap="none" strike="noStrike">
                <a:solidFill>
                  <a:schemeClr val="lt2"/>
                </a:solidFill>
              </a:defRPr>
            </a:lvl9pPr>
          </a:lstStyle>
          <a:p/>
        </p:txBody>
      </p:sp>
      <p:sp>
        <p:nvSpPr>
          <p:cNvPr id="4710" name="Google Shape;4710;p6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7F7F7F"/>
              </a:buClr>
              <a:buSzPts val="2100"/>
              <a:buFont typeface="Arial"/>
              <a:buChar char="•"/>
              <a:defRPr b="0" i="0" sz="2100" u="none" cap="none" strike="noStrike">
                <a:solidFill>
                  <a:srgbClr val="7F7F7F"/>
                </a:solidFill>
                <a:latin typeface="Gill Sans"/>
                <a:ea typeface="Gill Sans"/>
                <a:cs typeface="Gill Sans"/>
                <a:sym typeface="Gill Sans"/>
              </a:defRPr>
            </a:lvl1pPr>
            <a:lvl2pPr indent="-342900" lvl="1" marL="914400" marR="0" rtl="0" algn="l">
              <a:lnSpc>
                <a:spcPct val="90000"/>
              </a:lnSpc>
              <a:spcBef>
                <a:spcPts val="400"/>
              </a:spcBef>
              <a:spcAft>
                <a:spcPts val="0"/>
              </a:spcAft>
              <a:buClr>
                <a:srgbClr val="7F7F7F"/>
              </a:buClr>
              <a:buSzPts val="1800"/>
              <a:buFont typeface="Arial"/>
              <a:buChar char="•"/>
              <a:defRPr b="0" i="0" sz="1800" u="none" cap="none" strike="noStrike">
                <a:solidFill>
                  <a:srgbClr val="7F7F7F"/>
                </a:solidFill>
                <a:latin typeface="Gill Sans"/>
                <a:ea typeface="Gill Sans"/>
                <a:cs typeface="Gill Sans"/>
                <a:sym typeface="Gill Sans"/>
              </a:defRPr>
            </a:lvl2pPr>
            <a:lvl3pPr indent="-323850" lvl="2" marL="1371600" marR="0" rtl="0" algn="l">
              <a:lnSpc>
                <a:spcPct val="90000"/>
              </a:lnSpc>
              <a:spcBef>
                <a:spcPts val="400"/>
              </a:spcBef>
              <a:spcAft>
                <a:spcPts val="0"/>
              </a:spcAft>
              <a:buClr>
                <a:srgbClr val="7F7F7F"/>
              </a:buClr>
              <a:buSzPts val="1500"/>
              <a:buFont typeface="Arial"/>
              <a:buChar char="•"/>
              <a:defRPr b="0" i="0" sz="1500" u="none" cap="none" strike="noStrike">
                <a:solidFill>
                  <a:srgbClr val="7F7F7F"/>
                </a:solidFill>
                <a:latin typeface="Gill Sans"/>
                <a:ea typeface="Gill Sans"/>
                <a:cs typeface="Gill Sans"/>
                <a:sym typeface="Gill Sans"/>
              </a:defRPr>
            </a:lvl3pPr>
            <a:lvl4pPr indent="-317500" lvl="3" marL="1828800" marR="0" rtl="0" algn="l">
              <a:lnSpc>
                <a:spcPct val="90000"/>
              </a:lnSpc>
              <a:spcBef>
                <a:spcPts val="400"/>
              </a:spcBef>
              <a:spcAft>
                <a:spcPts val="0"/>
              </a:spcAft>
              <a:buClr>
                <a:srgbClr val="7F7F7F"/>
              </a:buClr>
              <a:buSzPts val="1400"/>
              <a:buFont typeface="Arial"/>
              <a:buChar char="•"/>
              <a:defRPr b="0" i="0" sz="1400" u="none" cap="none" strike="noStrike">
                <a:solidFill>
                  <a:srgbClr val="7F7F7F"/>
                </a:solidFill>
                <a:latin typeface="Gill Sans"/>
                <a:ea typeface="Gill Sans"/>
                <a:cs typeface="Gill Sans"/>
                <a:sym typeface="Gill Sans"/>
              </a:defRPr>
            </a:lvl4pPr>
            <a:lvl5pPr indent="-317500" lvl="4" marL="2286000" marR="0" rtl="0" algn="l">
              <a:lnSpc>
                <a:spcPct val="90000"/>
              </a:lnSpc>
              <a:spcBef>
                <a:spcPts val="400"/>
              </a:spcBef>
              <a:spcAft>
                <a:spcPts val="0"/>
              </a:spcAft>
              <a:buClr>
                <a:srgbClr val="7F7F7F"/>
              </a:buClr>
              <a:buSzPts val="1400"/>
              <a:buFont typeface="Arial"/>
              <a:buChar char="•"/>
              <a:defRPr b="0" i="0" sz="1400" u="none" cap="none" strike="noStrike">
                <a:solidFill>
                  <a:srgbClr val="7F7F7F"/>
                </a:solidFill>
                <a:latin typeface="Gill Sans"/>
                <a:ea typeface="Gill Sans"/>
                <a:cs typeface="Gill Sans"/>
                <a:sym typeface="Gill Sans"/>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4711" name="Google Shape;4711;p6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4712" name="Google Shape;4712;p6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4713" name="Google Shape;4713;p6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lt1"/>
                </a:solidFill>
                <a:latin typeface="Gill Sans"/>
                <a:ea typeface="Gill Sans"/>
                <a:cs typeface="Gill Sans"/>
                <a:sym typeface="Gill Sans"/>
              </a:defRPr>
            </a:lvl1pPr>
            <a:lvl2pPr indent="0" lvl="1" marL="0" marR="0" rtl="0" algn="r">
              <a:spcBef>
                <a:spcPts val="0"/>
              </a:spcBef>
              <a:buNone/>
              <a:defRPr b="0" i="0" sz="900" u="none" cap="none" strike="noStrike">
                <a:solidFill>
                  <a:schemeClr val="lt1"/>
                </a:solidFill>
                <a:latin typeface="Gill Sans"/>
                <a:ea typeface="Gill Sans"/>
                <a:cs typeface="Gill Sans"/>
                <a:sym typeface="Gill Sans"/>
              </a:defRPr>
            </a:lvl2pPr>
            <a:lvl3pPr indent="0" lvl="2" marL="0" marR="0" rtl="0" algn="r">
              <a:spcBef>
                <a:spcPts val="0"/>
              </a:spcBef>
              <a:buNone/>
              <a:defRPr b="0" i="0" sz="900" u="none" cap="none" strike="noStrike">
                <a:solidFill>
                  <a:schemeClr val="lt1"/>
                </a:solidFill>
                <a:latin typeface="Gill Sans"/>
                <a:ea typeface="Gill Sans"/>
                <a:cs typeface="Gill Sans"/>
                <a:sym typeface="Gill Sans"/>
              </a:defRPr>
            </a:lvl3pPr>
            <a:lvl4pPr indent="0" lvl="3" marL="0" marR="0" rtl="0" algn="r">
              <a:spcBef>
                <a:spcPts val="0"/>
              </a:spcBef>
              <a:buNone/>
              <a:defRPr b="0" i="0" sz="900" u="none" cap="none" strike="noStrike">
                <a:solidFill>
                  <a:schemeClr val="lt1"/>
                </a:solidFill>
                <a:latin typeface="Gill Sans"/>
                <a:ea typeface="Gill Sans"/>
                <a:cs typeface="Gill Sans"/>
                <a:sym typeface="Gill Sans"/>
              </a:defRPr>
            </a:lvl4pPr>
            <a:lvl5pPr indent="0" lvl="4" marL="0" marR="0" rtl="0" algn="r">
              <a:spcBef>
                <a:spcPts val="0"/>
              </a:spcBef>
              <a:buNone/>
              <a:defRPr b="0" i="0" sz="900" u="none" cap="none" strike="noStrike">
                <a:solidFill>
                  <a:schemeClr val="lt1"/>
                </a:solidFill>
                <a:latin typeface="Gill Sans"/>
                <a:ea typeface="Gill Sans"/>
                <a:cs typeface="Gill Sans"/>
                <a:sym typeface="Gill Sans"/>
              </a:defRPr>
            </a:lvl5pPr>
            <a:lvl6pPr indent="0" lvl="5" marL="0" marR="0" rtl="0" algn="r">
              <a:spcBef>
                <a:spcPts val="0"/>
              </a:spcBef>
              <a:buNone/>
              <a:defRPr b="0" i="0" sz="900" u="none" cap="none" strike="noStrike">
                <a:solidFill>
                  <a:schemeClr val="lt1"/>
                </a:solidFill>
                <a:latin typeface="Gill Sans"/>
                <a:ea typeface="Gill Sans"/>
                <a:cs typeface="Gill Sans"/>
                <a:sym typeface="Gill Sans"/>
              </a:defRPr>
            </a:lvl6pPr>
            <a:lvl7pPr indent="0" lvl="6" marL="0" marR="0" rtl="0" algn="r">
              <a:spcBef>
                <a:spcPts val="0"/>
              </a:spcBef>
              <a:buNone/>
              <a:defRPr b="0" i="0" sz="900" u="none" cap="none" strike="noStrike">
                <a:solidFill>
                  <a:schemeClr val="lt1"/>
                </a:solidFill>
                <a:latin typeface="Gill Sans"/>
                <a:ea typeface="Gill Sans"/>
                <a:cs typeface="Gill Sans"/>
                <a:sym typeface="Gill Sans"/>
              </a:defRPr>
            </a:lvl7pPr>
            <a:lvl8pPr indent="0" lvl="7" marL="0" marR="0" rtl="0" algn="r">
              <a:spcBef>
                <a:spcPts val="0"/>
              </a:spcBef>
              <a:buNone/>
              <a:defRPr b="0" i="0" sz="900" u="none" cap="none" strike="noStrike">
                <a:solidFill>
                  <a:schemeClr val="lt1"/>
                </a:solidFill>
                <a:latin typeface="Gill Sans"/>
                <a:ea typeface="Gill Sans"/>
                <a:cs typeface="Gill Sans"/>
                <a:sym typeface="Gill Sans"/>
              </a:defRPr>
            </a:lvl8pPr>
            <a:lvl9pPr indent="0" lvl="8" marL="0" marR="0" rtl="0" algn="r">
              <a:spcBef>
                <a:spcPts val="0"/>
              </a:spcBef>
              <a:buNone/>
              <a:defRPr b="0" i="0" sz="90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hyperlink" Target="http://www.aarw.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4" name="Shape 4794"/>
        <p:cNvGrpSpPr/>
        <p:nvPr/>
      </p:nvGrpSpPr>
      <p:grpSpPr>
        <a:xfrm>
          <a:off x="0" y="0"/>
          <a:ext cx="0" cy="0"/>
          <a:chOff x="0" y="0"/>
          <a:chExt cx="0" cy="0"/>
        </a:xfrm>
      </p:grpSpPr>
      <p:pic>
        <p:nvPicPr>
          <p:cNvPr id="4795" name="Google Shape;4795;p80"/>
          <p:cNvPicPr preferRelativeResize="0"/>
          <p:nvPr/>
        </p:nvPicPr>
        <p:blipFill>
          <a:blip r:embed="rId3">
            <a:alphaModFix/>
          </a:blip>
          <a:stretch>
            <a:fillRect/>
          </a:stretch>
        </p:blipFill>
        <p:spPr>
          <a:xfrm rot="2700000">
            <a:off x="7630012" y="-612304"/>
            <a:ext cx="2359523" cy="1808303"/>
          </a:xfrm>
          <a:prstGeom prst="rect">
            <a:avLst/>
          </a:prstGeom>
          <a:noFill/>
          <a:ln>
            <a:noFill/>
          </a:ln>
        </p:spPr>
      </p:pic>
      <p:sp>
        <p:nvSpPr>
          <p:cNvPr id="4796" name="Google Shape;4796;p80"/>
          <p:cNvSpPr/>
          <p:nvPr/>
        </p:nvSpPr>
        <p:spPr>
          <a:xfrm rot="2700000">
            <a:off x="7580510" y="-695306"/>
            <a:ext cx="2458526" cy="1974306"/>
          </a:xfrm>
          <a:custGeom>
            <a:rect b="b" l="l" r="r" t="t"/>
            <a:pathLst>
              <a:path extrusionOk="0" h="78973" w="98342">
                <a:moveTo>
                  <a:pt x="80442" y="7492"/>
                </a:moveTo>
                <a:cubicBezTo>
                  <a:pt x="80512" y="7492"/>
                  <a:pt x="80579" y="7525"/>
                  <a:pt x="80623" y="7583"/>
                </a:cubicBezTo>
                <a:cubicBezTo>
                  <a:pt x="80700" y="7661"/>
                  <a:pt x="80752" y="7790"/>
                  <a:pt x="80700" y="7919"/>
                </a:cubicBezTo>
                <a:cubicBezTo>
                  <a:pt x="80700" y="7919"/>
                  <a:pt x="66876" y="20479"/>
                  <a:pt x="61821" y="34045"/>
                </a:cubicBezTo>
                <a:cubicBezTo>
                  <a:pt x="63214" y="34689"/>
                  <a:pt x="64658" y="35231"/>
                  <a:pt x="66128" y="35669"/>
                </a:cubicBezTo>
                <a:cubicBezTo>
                  <a:pt x="72628" y="37526"/>
                  <a:pt x="81551" y="38816"/>
                  <a:pt x="93776" y="38919"/>
                </a:cubicBezTo>
                <a:cubicBezTo>
                  <a:pt x="93776" y="38919"/>
                  <a:pt x="93957" y="38919"/>
                  <a:pt x="93957" y="39151"/>
                </a:cubicBezTo>
                <a:cubicBezTo>
                  <a:pt x="93982" y="39280"/>
                  <a:pt x="93905" y="39409"/>
                  <a:pt x="93802" y="39461"/>
                </a:cubicBezTo>
                <a:cubicBezTo>
                  <a:pt x="93802" y="39461"/>
                  <a:pt x="92804" y="39412"/>
                  <a:pt x="91107" y="39412"/>
                </a:cubicBezTo>
                <a:cubicBezTo>
                  <a:pt x="85458" y="39412"/>
                  <a:pt x="72065" y="39946"/>
                  <a:pt x="61950" y="44567"/>
                </a:cubicBezTo>
                <a:cubicBezTo>
                  <a:pt x="62466" y="46012"/>
                  <a:pt x="63111" y="47430"/>
                  <a:pt x="63859" y="48771"/>
                </a:cubicBezTo>
                <a:cubicBezTo>
                  <a:pt x="67134" y="54677"/>
                  <a:pt x="72550" y="61899"/>
                  <a:pt x="81113" y="70616"/>
                </a:cubicBezTo>
                <a:cubicBezTo>
                  <a:pt x="81190" y="70693"/>
                  <a:pt x="81164" y="70848"/>
                  <a:pt x="81061" y="70925"/>
                </a:cubicBezTo>
                <a:cubicBezTo>
                  <a:pt x="81005" y="71001"/>
                  <a:pt x="80920" y="71049"/>
                  <a:pt x="80839" y="71049"/>
                </a:cubicBezTo>
                <a:cubicBezTo>
                  <a:pt x="80809" y="71049"/>
                  <a:pt x="80779" y="71042"/>
                  <a:pt x="80752" y="71029"/>
                </a:cubicBezTo>
                <a:cubicBezTo>
                  <a:pt x="80752" y="71029"/>
                  <a:pt x="66954" y="55864"/>
                  <a:pt x="52691" y="51479"/>
                </a:cubicBezTo>
                <a:cubicBezTo>
                  <a:pt x="50422" y="54419"/>
                  <a:pt x="49210" y="58056"/>
                  <a:pt x="49287" y="61770"/>
                </a:cubicBezTo>
                <a:lnTo>
                  <a:pt x="48926" y="61770"/>
                </a:lnTo>
                <a:lnTo>
                  <a:pt x="48926" y="61744"/>
                </a:lnTo>
                <a:cubicBezTo>
                  <a:pt x="48926" y="58185"/>
                  <a:pt x="47662" y="54780"/>
                  <a:pt x="45418" y="51840"/>
                </a:cubicBezTo>
                <a:cubicBezTo>
                  <a:pt x="43484" y="52433"/>
                  <a:pt x="41627" y="53233"/>
                  <a:pt x="39873" y="54213"/>
                </a:cubicBezTo>
                <a:cubicBezTo>
                  <a:pt x="33967" y="57488"/>
                  <a:pt x="26772" y="62904"/>
                  <a:pt x="18054" y="71441"/>
                </a:cubicBezTo>
                <a:cubicBezTo>
                  <a:pt x="18007" y="71477"/>
                  <a:pt x="17948" y="71496"/>
                  <a:pt x="17890" y="71496"/>
                </a:cubicBezTo>
                <a:cubicBezTo>
                  <a:pt x="17824" y="71496"/>
                  <a:pt x="17761" y="71471"/>
                  <a:pt x="17719" y="71415"/>
                </a:cubicBezTo>
                <a:cubicBezTo>
                  <a:pt x="17642" y="71338"/>
                  <a:pt x="17590" y="71209"/>
                  <a:pt x="17642" y="71080"/>
                </a:cubicBezTo>
                <a:cubicBezTo>
                  <a:pt x="17642" y="71080"/>
                  <a:pt x="31466" y="58520"/>
                  <a:pt x="36521" y="44954"/>
                </a:cubicBezTo>
                <a:cubicBezTo>
                  <a:pt x="35128" y="44284"/>
                  <a:pt x="33684" y="43768"/>
                  <a:pt x="32188" y="43329"/>
                </a:cubicBezTo>
                <a:cubicBezTo>
                  <a:pt x="25689" y="41472"/>
                  <a:pt x="16791" y="40209"/>
                  <a:pt x="4566" y="40080"/>
                </a:cubicBezTo>
                <a:cubicBezTo>
                  <a:pt x="4566" y="40080"/>
                  <a:pt x="4385" y="40080"/>
                  <a:pt x="4385" y="39848"/>
                </a:cubicBezTo>
                <a:cubicBezTo>
                  <a:pt x="4360" y="39719"/>
                  <a:pt x="4437" y="39590"/>
                  <a:pt x="4540" y="39538"/>
                </a:cubicBezTo>
                <a:cubicBezTo>
                  <a:pt x="4540" y="39538"/>
                  <a:pt x="5531" y="39586"/>
                  <a:pt x="7218" y="39586"/>
                </a:cubicBezTo>
                <a:cubicBezTo>
                  <a:pt x="12857" y="39586"/>
                  <a:pt x="26267" y="39051"/>
                  <a:pt x="36392" y="34406"/>
                </a:cubicBezTo>
                <a:cubicBezTo>
                  <a:pt x="35850" y="32961"/>
                  <a:pt x="35205" y="31569"/>
                  <a:pt x="34457" y="30228"/>
                </a:cubicBezTo>
                <a:cubicBezTo>
                  <a:pt x="31182" y="24321"/>
                  <a:pt x="25766" y="17126"/>
                  <a:pt x="17203" y="8409"/>
                </a:cubicBezTo>
                <a:cubicBezTo>
                  <a:pt x="17126" y="8305"/>
                  <a:pt x="17152" y="8151"/>
                  <a:pt x="17255" y="8073"/>
                </a:cubicBezTo>
                <a:cubicBezTo>
                  <a:pt x="17314" y="7994"/>
                  <a:pt x="17403" y="7961"/>
                  <a:pt x="17488" y="7961"/>
                </a:cubicBezTo>
                <a:cubicBezTo>
                  <a:pt x="17514" y="7961"/>
                  <a:pt x="17540" y="7964"/>
                  <a:pt x="17564" y="7970"/>
                </a:cubicBezTo>
                <a:cubicBezTo>
                  <a:pt x="17564" y="7970"/>
                  <a:pt x="31362" y="23161"/>
                  <a:pt x="45625" y="27520"/>
                </a:cubicBezTo>
                <a:cubicBezTo>
                  <a:pt x="47894" y="24579"/>
                  <a:pt x="49107" y="20969"/>
                  <a:pt x="49029" y="17255"/>
                </a:cubicBezTo>
                <a:lnTo>
                  <a:pt x="49390" y="17255"/>
                </a:lnTo>
                <a:cubicBezTo>
                  <a:pt x="49390" y="20814"/>
                  <a:pt x="50628" y="24244"/>
                  <a:pt x="52898" y="27184"/>
                </a:cubicBezTo>
                <a:cubicBezTo>
                  <a:pt x="54832" y="26591"/>
                  <a:pt x="56689" y="25792"/>
                  <a:pt x="58443" y="24812"/>
                </a:cubicBezTo>
                <a:cubicBezTo>
                  <a:pt x="64375" y="21536"/>
                  <a:pt x="71570" y="16120"/>
                  <a:pt x="80288" y="7557"/>
                </a:cubicBezTo>
                <a:cubicBezTo>
                  <a:pt x="80333" y="7512"/>
                  <a:pt x="80388" y="7492"/>
                  <a:pt x="80442" y="7492"/>
                </a:cubicBezTo>
                <a:close/>
                <a:moveTo>
                  <a:pt x="1" y="1"/>
                </a:moveTo>
                <a:lnTo>
                  <a:pt x="1" y="78972"/>
                </a:lnTo>
                <a:lnTo>
                  <a:pt x="98341" y="78972"/>
                </a:lnTo>
                <a:lnTo>
                  <a:pt x="9834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97" name="Google Shape;4797;p80"/>
          <p:cNvPicPr preferRelativeResize="0"/>
          <p:nvPr/>
        </p:nvPicPr>
        <p:blipFill>
          <a:blip r:embed="rId3">
            <a:alphaModFix/>
          </a:blip>
          <a:stretch>
            <a:fillRect/>
          </a:stretch>
        </p:blipFill>
        <p:spPr>
          <a:xfrm rot="2700000">
            <a:off x="-877788" y="3984396"/>
            <a:ext cx="2359523" cy="1808303"/>
          </a:xfrm>
          <a:prstGeom prst="rect">
            <a:avLst/>
          </a:prstGeom>
          <a:noFill/>
          <a:ln>
            <a:noFill/>
          </a:ln>
        </p:spPr>
      </p:pic>
      <p:sp>
        <p:nvSpPr>
          <p:cNvPr id="4798" name="Google Shape;4798;p80"/>
          <p:cNvSpPr/>
          <p:nvPr/>
        </p:nvSpPr>
        <p:spPr>
          <a:xfrm rot="2700000">
            <a:off x="-896740" y="3878969"/>
            <a:ext cx="2458526" cy="1974306"/>
          </a:xfrm>
          <a:custGeom>
            <a:rect b="b" l="l" r="r" t="t"/>
            <a:pathLst>
              <a:path extrusionOk="0" h="78973" w="98342">
                <a:moveTo>
                  <a:pt x="80442" y="7492"/>
                </a:moveTo>
                <a:cubicBezTo>
                  <a:pt x="80512" y="7492"/>
                  <a:pt x="80579" y="7525"/>
                  <a:pt x="80623" y="7583"/>
                </a:cubicBezTo>
                <a:cubicBezTo>
                  <a:pt x="80700" y="7661"/>
                  <a:pt x="80752" y="7790"/>
                  <a:pt x="80700" y="7919"/>
                </a:cubicBezTo>
                <a:cubicBezTo>
                  <a:pt x="80700" y="7919"/>
                  <a:pt x="66876" y="20479"/>
                  <a:pt x="61821" y="34045"/>
                </a:cubicBezTo>
                <a:cubicBezTo>
                  <a:pt x="63214" y="34689"/>
                  <a:pt x="64658" y="35231"/>
                  <a:pt x="66128" y="35669"/>
                </a:cubicBezTo>
                <a:cubicBezTo>
                  <a:pt x="72628" y="37526"/>
                  <a:pt x="81551" y="38816"/>
                  <a:pt x="93776" y="38919"/>
                </a:cubicBezTo>
                <a:cubicBezTo>
                  <a:pt x="93776" y="38919"/>
                  <a:pt x="93957" y="38919"/>
                  <a:pt x="93957" y="39151"/>
                </a:cubicBezTo>
                <a:cubicBezTo>
                  <a:pt x="93982" y="39280"/>
                  <a:pt x="93905" y="39409"/>
                  <a:pt x="93802" y="39461"/>
                </a:cubicBezTo>
                <a:cubicBezTo>
                  <a:pt x="93802" y="39461"/>
                  <a:pt x="92804" y="39412"/>
                  <a:pt x="91107" y="39412"/>
                </a:cubicBezTo>
                <a:cubicBezTo>
                  <a:pt x="85458" y="39412"/>
                  <a:pt x="72065" y="39946"/>
                  <a:pt x="61950" y="44567"/>
                </a:cubicBezTo>
                <a:cubicBezTo>
                  <a:pt x="62466" y="46012"/>
                  <a:pt x="63111" y="47430"/>
                  <a:pt x="63859" y="48771"/>
                </a:cubicBezTo>
                <a:cubicBezTo>
                  <a:pt x="67134" y="54677"/>
                  <a:pt x="72550" y="61899"/>
                  <a:pt x="81113" y="70616"/>
                </a:cubicBezTo>
                <a:cubicBezTo>
                  <a:pt x="81190" y="70693"/>
                  <a:pt x="81164" y="70848"/>
                  <a:pt x="81061" y="70925"/>
                </a:cubicBezTo>
                <a:cubicBezTo>
                  <a:pt x="81005" y="71001"/>
                  <a:pt x="80920" y="71049"/>
                  <a:pt x="80839" y="71049"/>
                </a:cubicBezTo>
                <a:cubicBezTo>
                  <a:pt x="80809" y="71049"/>
                  <a:pt x="80779" y="71042"/>
                  <a:pt x="80752" y="71029"/>
                </a:cubicBezTo>
                <a:cubicBezTo>
                  <a:pt x="80752" y="71029"/>
                  <a:pt x="66954" y="55864"/>
                  <a:pt x="52691" y="51479"/>
                </a:cubicBezTo>
                <a:cubicBezTo>
                  <a:pt x="50422" y="54419"/>
                  <a:pt x="49210" y="58056"/>
                  <a:pt x="49287" y="61770"/>
                </a:cubicBezTo>
                <a:lnTo>
                  <a:pt x="48926" y="61770"/>
                </a:lnTo>
                <a:lnTo>
                  <a:pt x="48926" y="61744"/>
                </a:lnTo>
                <a:cubicBezTo>
                  <a:pt x="48926" y="58185"/>
                  <a:pt x="47662" y="54780"/>
                  <a:pt x="45418" y="51840"/>
                </a:cubicBezTo>
                <a:cubicBezTo>
                  <a:pt x="43484" y="52433"/>
                  <a:pt x="41627" y="53233"/>
                  <a:pt x="39873" y="54213"/>
                </a:cubicBezTo>
                <a:cubicBezTo>
                  <a:pt x="33967" y="57488"/>
                  <a:pt x="26772" y="62904"/>
                  <a:pt x="18054" y="71441"/>
                </a:cubicBezTo>
                <a:cubicBezTo>
                  <a:pt x="18007" y="71477"/>
                  <a:pt x="17948" y="71496"/>
                  <a:pt x="17890" y="71496"/>
                </a:cubicBezTo>
                <a:cubicBezTo>
                  <a:pt x="17824" y="71496"/>
                  <a:pt x="17761" y="71471"/>
                  <a:pt x="17719" y="71415"/>
                </a:cubicBezTo>
                <a:cubicBezTo>
                  <a:pt x="17642" y="71338"/>
                  <a:pt x="17590" y="71209"/>
                  <a:pt x="17642" y="71080"/>
                </a:cubicBezTo>
                <a:cubicBezTo>
                  <a:pt x="17642" y="71080"/>
                  <a:pt x="31466" y="58520"/>
                  <a:pt x="36521" y="44954"/>
                </a:cubicBezTo>
                <a:cubicBezTo>
                  <a:pt x="35128" y="44284"/>
                  <a:pt x="33684" y="43768"/>
                  <a:pt x="32188" y="43329"/>
                </a:cubicBezTo>
                <a:cubicBezTo>
                  <a:pt x="25689" y="41472"/>
                  <a:pt x="16791" y="40209"/>
                  <a:pt x="4566" y="40080"/>
                </a:cubicBezTo>
                <a:cubicBezTo>
                  <a:pt x="4566" y="40080"/>
                  <a:pt x="4385" y="40080"/>
                  <a:pt x="4385" y="39848"/>
                </a:cubicBezTo>
                <a:cubicBezTo>
                  <a:pt x="4360" y="39719"/>
                  <a:pt x="4437" y="39590"/>
                  <a:pt x="4540" y="39538"/>
                </a:cubicBezTo>
                <a:cubicBezTo>
                  <a:pt x="4540" y="39538"/>
                  <a:pt x="5531" y="39586"/>
                  <a:pt x="7218" y="39586"/>
                </a:cubicBezTo>
                <a:cubicBezTo>
                  <a:pt x="12857" y="39586"/>
                  <a:pt x="26267" y="39051"/>
                  <a:pt x="36392" y="34406"/>
                </a:cubicBezTo>
                <a:cubicBezTo>
                  <a:pt x="35850" y="32961"/>
                  <a:pt x="35205" y="31569"/>
                  <a:pt x="34457" y="30228"/>
                </a:cubicBezTo>
                <a:cubicBezTo>
                  <a:pt x="31182" y="24321"/>
                  <a:pt x="25766" y="17126"/>
                  <a:pt x="17203" y="8409"/>
                </a:cubicBezTo>
                <a:cubicBezTo>
                  <a:pt x="17126" y="8305"/>
                  <a:pt x="17152" y="8151"/>
                  <a:pt x="17255" y="8073"/>
                </a:cubicBezTo>
                <a:cubicBezTo>
                  <a:pt x="17314" y="7994"/>
                  <a:pt x="17403" y="7961"/>
                  <a:pt x="17488" y="7961"/>
                </a:cubicBezTo>
                <a:cubicBezTo>
                  <a:pt x="17514" y="7961"/>
                  <a:pt x="17540" y="7964"/>
                  <a:pt x="17564" y="7970"/>
                </a:cubicBezTo>
                <a:cubicBezTo>
                  <a:pt x="17564" y="7970"/>
                  <a:pt x="31362" y="23161"/>
                  <a:pt x="45625" y="27520"/>
                </a:cubicBezTo>
                <a:cubicBezTo>
                  <a:pt x="47894" y="24579"/>
                  <a:pt x="49107" y="20969"/>
                  <a:pt x="49029" y="17255"/>
                </a:cubicBezTo>
                <a:lnTo>
                  <a:pt x="49390" y="17255"/>
                </a:lnTo>
                <a:cubicBezTo>
                  <a:pt x="49390" y="20814"/>
                  <a:pt x="50628" y="24244"/>
                  <a:pt x="52898" y="27184"/>
                </a:cubicBezTo>
                <a:cubicBezTo>
                  <a:pt x="54832" y="26591"/>
                  <a:pt x="56689" y="25792"/>
                  <a:pt x="58443" y="24812"/>
                </a:cubicBezTo>
                <a:cubicBezTo>
                  <a:pt x="64375" y="21536"/>
                  <a:pt x="71570" y="16120"/>
                  <a:pt x="80288" y="7557"/>
                </a:cubicBezTo>
                <a:cubicBezTo>
                  <a:pt x="80333" y="7512"/>
                  <a:pt x="80388" y="7492"/>
                  <a:pt x="80442" y="7492"/>
                </a:cubicBezTo>
                <a:close/>
                <a:moveTo>
                  <a:pt x="1" y="1"/>
                </a:moveTo>
                <a:lnTo>
                  <a:pt x="1" y="78972"/>
                </a:lnTo>
                <a:lnTo>
                  <a:pt x="98341" y="78972"/>
                </a:lnTo>
                <a:lnTo>
                  <a:pt x="9834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80"/>
          <p:cNvSpPr/>
          <p:nvPr/>
        </p:nvSpPr>
        <p:spPr>
          <a:xfrm>
            <a:off x="118025" y="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0" name="Google Shape;4800;p80"/>
          <p:cNvSpPr txBox="1"/>
          <p:nvPr>
            <p:ph type="title"/>
          </p:nvPr>
        </p:nvSpPr>
        <p:spPr>
          <a:xfrm>
            <a:off x="713225" y="534315"/>
            <a:ext cx="7699200" cy="47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Agenda</a:t>
            </a:r>
            <a:endParaRPr/>
          </a:p>
        </p:txBody>
      </p:sp>
      <p:sp>
        <p:nvSpPr>
          <p:cNvPr id="4801" name="Google Shape;4801;p80"/>
          <p:cNvSpPr txBox="1"/>
          <p:nvPr>
            <p:ph idx="1" type="body"/>
          </p:nvPr>
        </p:nvSpPr>
        <p:spPr>
          <a:xfrm>
            <a:off x="713225" y="1219150"/>
            <a:ext cx="7699200" cy="34470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Introductions</a:t>
            </a:r>
            <a:endParaRPr sz="2100"/>
          </a:p>
          <a:p>
            <a:pPr indent="-361950" lvl="0" marL="457200" rtl="0" algn="l">
              <a:spcBef>
                <a:spcPts val="0"/>
              </a:spcBef>
              <a:spcAft>
                <a:spcPts val="0"/>
              </a:spcAft>
              <a:buSzPts val="2100"/>
              <a:buChar char="●"/>
            </a:pPr>
            <a:r>
              <a:rPr lang="en" sz="2100"/>
              <a:t>Racialization of Asians in the U.S. </a:t>
            </a:r>
            <a:endParaRPr sz="2100"/>
          </a:p>
          <a:p>
            <a:pPr indent="-361950" lvl="0" marL="457200" rtl="0" algn="l">
              <a:spcBef>
                <a:spcPts val="0"/>
              </a:spcBef>
              <a:spcAft>
                <a:spcPts val="0"/>
              </a:spcAft>
              <a:buSzPts val="2100"/>
              <a:buChar char="●"/>
            </a:pPr>
            <a:r>
              <a:rPr lang="en" sz="2100"/>
              <a:t>History of Asian Americans</a:t>
            </a:r>
            <a:endParaRPr sz="2100"/>
          </a:p>
          <a:p>
            <a:pPr indent="-361950" lvl="0" marL="457200" rtl="0" algn="l">
              <a:spcBef>
                <a:spcPts val="0"/>
              </a:spcBef>
              <a:spcAft>
                <a:spcPts val="0"/>
              </a:spcAft>
              <a:buSzPts val="2100"/>
              <a:buChar char="●"/>
            </a:pPr>
            <a:r>
              <a:rPr lang="en" sz="2100"/>
              <a:t>Asian America today</a:t>
            </a:r>
            <a:endParaRPr sz="2100"/>
          </a:p>
          <a:p>
            <a:pPr indent="-361950" lvl="0" marL="457200" rtl="0" algn="l">
              <a:spcBef>
                <a:spcPts val="0"/>
              </a:spcBef>
              <a:spcAft>
                <a:spcPts val="0"/>
              </a:spcAft>
              <a:buSzPts val="2100"/>
              <a:buChar char="●"/>
            </a:pPr>
            <a:r>
              <a:rPr lang="en" sz="2100"/>
              <a:t>Questions and discussion</a:t>
            </a:r>
            <a:endParaRPr sz="2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3" name="Shape 4953"/>
        <p:cNvGrpSpPr/>
        <p:nvPr/>
      </p:nvGrpSpPr>
      <p:grpSpPr>
        <a:xfrm>
          <a:off x="0" y="0"/>
          <a:ext cx="0" cy="0"/>
          <a:chOff x="0" y="0"/>
          <a:chExt cx="0" cy="0"/>
        </a:xfrm>
      </p:grpSpPr>
      <p:sp>
        <p:nvSpPr>
          <p:cNvPr id="4954" name="Google Shape;4954;p89"/>
          <p:cNvSpPr/>
          <p:nvPr/>
        </p:nvSpPr>
        <p:spPr>
          <a:xfrm>
            <a:off x="365125" y="586391"/>
            <a:ext cx="8245500" cy="357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chemeClr val="dk1"/>
                </a:solidFill>
                <a:latin typeface="Kumar One"/>
                <a:ea typeface="Kumar One"/>
                <a:cs typeface="Kumar One"/>
                <a:sym typeface="Kumar One"/>
              </a:rPr>
              <a:t>PAGE ACT OF 1875</a:t>
            </a:r>
            <a:endParaRPr sz="2400">
              <a:solidFill>
                <a:schemeClr val="dk1"/>
              </a:solidFill>
              <a:latin typeface="Kumar One"/>
              <a:ea typeface="Kumar One"/>
              <a:cs typeface="Kumar One"/>
              <a:sym typeface="Kumar One"/>
            </a:endParaRPr>
          </a:p>
        </p:txBody>
      </p:sp>
      <p:sp>
        <p:nvSpPr>
          <p:cNvPr id="4955" name="Google Shape;4955;p89"/>
          <p:cNvSpPr/>
          <p:nvPr/>
        </p:nvSpPr>
        <p:spPr>
          <a:xfrm>
            <a:off x="592272" y="1225502"/>
            <a:ext cx="2591700" cy="2146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dk1"/>
                </a:solidFill>
                <a:latin typeface="Nunito"/>
                <a:ea typeface="Nunito"/>
                <a:cs typeface="Nunito"/>
                <a:sym typeface="Nunito"/>
              </a:rPr>
              <a:t>This was the first piece of American legislation passed to restrict Asian immigration. This law prohibited “undesirable” individuals from entering the U.S, which targeted people from Asia and particularly Asian women, all of whom were thought to be prostitutes.  </a:t>
            </a:r>
            <a:endParaRPr sz="1600">
              <a:solidFill>
                <a:schemeClr val="dk1"/>
              </a:solidFill>
              <a:latin typeface="Nunito"/>
              <a:ea typeface="Nunito"/>
              <a:cs typeface="Nunito"/>
              <a:sym typeface="Nunito"/>
            </a:endParaRPr>
          </a:p>
        </p:txBody>
      </p:sp>
      <p:pic>
        <p:nvPicPr>
          <p:cNvPr id="4956" name="Google Shape;4956;p89"/>
          <p:cNvPicPr preferRelativeResize="0"/>
          <p:nvPr/>
        </p:nvPicPr>
        <p:blipFill rotWithShape="1">
          <a:blip r:embed="rId3">
            <a:alphaModFix/>
          </a:blip>
          <a:srcRect b="0" l="0" r="0" t="0"/>
          <a:stretch/>
        </p:blipFill>
        <p:spPr>
          <a:xfrm>
            <a:off x="3641000" y="1323777"/>
            <a:ext cx="4969500" cy="339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1" name="Shape 4961"/>
        <p:cNvGrpSpPr/>
        <p:nvPr/>
      </p:nvGrpSpPr>
      <p:grpSpPr>
        <a:xfrm>
          <a:off x="0" y="0"/>
          <a:ext cx="0" cy="0"/>
          <a:chOff x="0" y="0"/>
          <a:chExt cx="0" cy="0"/>
        </a:xfrm>
      </p:grpSpPr>
      <p:sp>
        <p:nvSpPr>
          <p:cNvPr id="4962" name="Google Shape;4962;p90"/>
          <p:cNvSpPr txBox="1"/>
          <p:nvPr/>
        </p:nvSpPr>
        <p:spPr>
          <a:xfrm>
            <a:off x="580115" y="2237092"/>
            <a:ext cx="4078800" cy="1315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500">
                <a:solidFill>
                  <a:schemeClr val="dk1"/>
                </a:solidFill>
                <a:latin typeface="Nunito"/>
                <a:ea typeface="Nunito"/>
                <a:cs typeface="Nunito"/>
                <a:sym typeface="Nunito"/>
              </a:rPr>
              <a:t>President Roosevelt authorized the incarceration of 120,000 Japanese Americans, most of whom were U.S. citizens, into internment camps in response to World War II. Many Japanese Americans resisted these orders through civil disobedience. Many others saw their livelihoods destroyed, their property taken away. </a:t>
            </a:r>
            <a:endParaRPr sz="1500">
              <a:solidFill>
                <a:schemeClr val="dk1"/>
              </a:solidFill>
              <a:latin typeface="Nunito"/>
              <a:ea typeface="Nunito"/>
              <a:cs typeface="Nunito"/>
              <a:sym typeface="Nunito"/>
            </a:endParaRPr>
          </a:p>
        </p:txBody>
      </p:sp>
      <p:sp>
        <p:nvSpPr>
          <p:cNvPr id="4963" name="Google Shape;4963;p90"/>
          <p:cNvSpPr/>
          <p:nvPr/>
        </p:nvSpPr>
        <p:spPr>
          <a:xfrm>
            <a:off x="682539" y="634776"/>
            <a:ext cx="3556200" cy="6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100">
                <a:solidFill>
                  <a:schemeClr val="dk1"/>
                </a:solidFill>
                <a:latin typeface="Kumar One"/>
                <a:ea typeface="Kumar One"/>
                <a:cs typeface="Kumar One"/>
                <a:sym typeface="Kumar One"/>
              </a:rPr>
              <a:t>Resistance to Japanese Internment</a:t>
            </a:r>
            <a:r>
              <a:rPr lang="en" sz="2100">
                <a:solidFill>
                  <a:schemeClr val="dk1"/>
                </a:solidFill>
                <a:latin typeface="Kumar One"/>
                <a:ea typeface="Kumar One"/>
                <a:cs typeface="Kumar One"/>
                <a:sym typeface="Kumar One"/>
              </a:rPr>
              <a:t>: </a:t>
            </a:r>
            <a:r>
              <a:rPr b="1" lang="en" sz="2100">
                <a:solidFill>
                  <a:schemeClr val="dk1"/>
                </a:solidFill>
                <a:latin typeface="Kumar One"/>
                <a:ea typeface="Kumar One"/>
                <a:cs typeface="Kumar One"/>
                <a:sym typeface="Kumar One"/>
              </a:rPr>
              <a:t>1942 – 1944</a:t>
            </a:r>
            <a:endParaRPr b="1" sz="1100">
              <a:latin typeface="Kumar One"/>
              <a:ea typeface="Kumar One"/>
              <a:cs typeface="Kumar One"/>
              <a:sym typeface="Kumar One"/>
            </a:endParaRPr>
          </a:p>
        </p:txBody>
      </p:sp>
      <p:pic>
        <p:nvPicPr>
          <p:cNvPr id="4964" name="Google Shape;4964;p90"/>
          <p:cNvPicPr preferRelativeResize="0"/>
          <p:nvPr/>
        </p:nvPicPr>
        <p:blipFill rotWithShape="1">
          <a:blip r:embed="rId3">
            <a:alphaModFix/>
          </a:blip>
          <a:srcRect b="0" l="0" r="0" t="0"/>
          <a:stretch/>
        </p:blipFill>
        <p:spPr>
          <a:xfrm>
            <a:off x="5000782" y="284852"/>
            <a:ext cx="3838500" cy="2198100"/>
          </a:xfrm>
          <a:prstGeom prst="rect">
            <a:avLst/>
          </a:prstGeom>
          <a:noFill/>
          <a:ln>
            <a:noFill/>
          </a:ln>
        </p:spPr>
      </p:pic>
      <p:pic>
        <p:nvPicPr>
          <p:cNvPr id="4965" name="Google Shape;4965;p90"/>
          <p:cNvPicPr preferRelativeResize="0"/>
          <p:nvPr/>
        </p:nvPicPr>
        <p:blipFill rotWithShape="1">
          <a:blip r:embed="rId4">
            <a:alphaModFix/>
          </a:blip>
          <a:srcRect b="0" l="0" r="0" t="0"/>
          <a:stretch/>
        </p:blipFill>
        <p:spPr>
          <a:xfrm>
            <a:off x="5000782" y="2618885"/>
            <a:ext cx="3838500" cy="2250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0" name="Shape 4970"/>
        <p:cNvGrpSpPr/>
        <p:nvPr/>
      </p:nvGrpSpPr>
      <p:grpSpPr>
        <a:xfrm>
          <a:off x="0" y="0"/>
          <a:ext cx="0" cy="0"/>
          <a:chOff x="0" y="0"/>
          <a:chExt cx="0" cy="0"/>
        </a:xfrm>
      </p:grpSpPr>
      <p:sp>
        <p:nvSpPr>
          <p:cNvPr id="4971" name="Google Shape;4971;p91"/>
          <p:cNvSpPr/>
          <p:nvPr/>
        </p:nvSpPr>
        <p:spPr>
          <a:xfrm>
            <a:off x="5470525" y="1363266"/>
            <a:ext cx="184200" cy="3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2" name="Google Shape;4972;p91"/>
          <p:cNvSpPr txBox="1"/>
          <p:nvPr/>
        </p:nvSpPr>
        <p:spPr>
          <a:xfrm>
            <a:off x="457200" y="3676650"/>
            <a:ext cx="8534400" cy="12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500">
                <a:solidFill>
                  <a:schemeClr val="dk1"/>
                </a:solidFill>
                <a:latin typeface="Nunito"/>
                <a:ea typeface="Nunito"/>
                <a:cs typeface="Nunito"/>
                <a:sym typeface="Nunito"/>
              </a:rPr>
              <a:t>With organizers Larry Itliong and Cesar Chavez, Filipino and Mexican migrant farm workers held one of the most successful American strikes and boycotts in Delano, California for better working conditions. In 1970, pressure from the ongoing boycott forced employers to sign contracts with workers to ensure that the demands were met.</a:t>
            </a:r>
            <a:endParaRPr sz="1500">
              <a:solidFill>
                <a:schemeClr val="dk1"/>
              </a:solidFill>
              <a:latin typeface="Nunito"/>
              <a:ea typeface="Nunito"/>
              <a:cs typeface="Nunito"/>
              <a:sym typeface="Nunito"/>
            </a:endParaRPr>
          </a:p>
        </p:txBody>
      </p:sp>
      <p:sp>
        <p:nvSpPr>
          <p:cNvPr id="4973" name="Google Shape;4973;p91"/>
          <p:cNvSpPr/>
          <p:nvPr/>
        </p:nvSpPr>
        <p:spPr>
          <a:xfrm>
            <a:off x="4378325" y="2972991"/>
            <a:ext cx="184200" cy="3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4" name="Google Shape;4974;p91"/>
          <p:cNvSpPr txBox="1"/>
          <p:nvPr/>
        </p:nvSpPr>
        <p:spPr>
          <a:xfrm>
            <a:off x="1181100" y="3200400"/>
            <a:ext cx="6781800" cy="3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100">
                <a:solidFill>
                  <a:schemeClr val="dk1"/>
                </a:solidFill>
                <a:latin typeface="Kumar One"/>
                <a:ea typeface="Kumar One"/>
                <a:cs typeface="Kumar One"/>
                <a:sym typeface="Kumar One"/>
              </a:rPr>
              <a:t>DELANO GRAPE STRIKE &amp; BOYCOTT</a:t>
            </a:r>
            <a:r>
              <a:rPr lang="en" sz="2100">
                <a:solidFill>
                  <a:schemeClr val="dk1"/>
                </a:solidFill>
                <a:latin typeface="Kumar One"/>
                <a:ea typeface="Kumar One"/>
                <a:cs typeface="Kumar One"/>
                <a:sym typeface="Kumar One"/>
              </a:rPr>
              <a:t>: 1965</a:t>
            </a:r>
            <a:endParaRPr sz="2100">
              <a:solidFill>
                <a:schemeClr val="dk1"/>
              </a:solidFill>
              <a:latin typeface="Kumar One"/>
              <a:ea typeface="Kumar One"/>
              <a:cs typeface="Kumar One"/>
              <a:sym typeface="Kumar One"/>
            </a:endParaRPr>
          </a:p>
        </p:txBody>
      </p:sp>
      <p:pic>
        <p:nvPicPr>
          <p:cNvPr descr="920-Strike.jpg" id="4975" name="Google Shape;4975;p91"/>
          <p:cNvPicPr preferRelativeResize="0"/>
          <p:nvPr/>
        </p:nvPicPr>
        <p:blipFill rotWithShape="1">
          <a:blip r:embed="rId3">
            <a:alphaModFix/>
          </a:blip>
          <a:srcRect b="0" l="0" r="0" t="0"/>
          <a:stretch/>
        </p:blipFill>
        <p:spPr>
          <a:xfrm>
            <a:off x="762000" y="685800"/>
            <a:ext cx="7391400" cy="2349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0" name="Shape 4980"/>
        <p:cNvGrpSpPr/>
        <p:nvPr/>
      </p:nvGrpSpPr>
      <p:grpSpPr>
        <a:xfrm>
          <a:off x="0" y="0"/>
          <a:ext cx="0" cy="0"/>
          <a:chOff x="0" y="0"/>
          <a:chExt cx="0" cy="0"/>
        </a:xfrm>
      </p:grpSpPr>
      <p:sp>
        <p:nvSpPr>
          <p:cNvPr id="4981" name="Google Shape;4981;p92"/>
          <p:cNvSpPr txBox="1"/>
          <p:nvPr/>
        </p:nvSpPr>
        <p:spPr>
          <a:xfrm>
            <a:off x="249625" y="305456"/>
            <a:ext cx="8552700" cy="46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latin typeface="Kumar One"/>
                <a:ea typeface="Kumar One"/>
                <a:cs typeface="Kumar One"/>
                <a:sym typeface="Kumar One"/>
              </a:rPr>
              <a:t>Hart-Celler Act of 1965</a:t>
            </a:r>
            <a:endParaRPr b="1" sz="2300">
              <a:latin typeface="Kumar One"/>
              <a:ea typeface="Kumar One"/>
              <a:cs typeface="Kumar One"/>
              <a:sym typeface="Kumar One"/>
            </a:endParaRPr>
          </a:p>
        </p:txBody>
      </p:sp>
      <p:sp>
        <p:nvSpPr>
          <p:cNvPr id="4982" name="Google Shape;4982;p92"/>
          <p:cNvSpPr txBox="1"/>
          <p:nvPr/>
        </p:nvSpPr>
        <p:spPr>
          <a:xfrm>
            <a:off x="536025" y="3705350"/>
            <a:ext cx="8211300" cy="1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Nunito"/>
                <a:ea typeface="Nunito"/>
                <a:cs typeface="Nunito"/>
                <a:sym typeface="Nunito"/>
              </a:rPr>
              <a:t>The Hart-Celler Act of 1965 abolished the national-origins quota system of immigration, replacing it with per-country caps and prioritized categories of immigrants (such as skilled, family, refugee, etc.).  This number greatly increased the quota of Asian immigrants allowed into the country. </a:t>
            </a:r>
            <a:endParaRPr sz="1800">
              <a:latin typeface="Nunito"/>
              <a:ea typeface="Nunito"/>
              <a:cs typeface="Nunito"/>
              <a:sym typeface="Nunito"/>
            </a:endParaRPr>
          </a:p>
          <a:p>
            <a:pPr indent="0" lvl="0" marL="0" rtl="0" algn="l">
              <a:spcBef>
                <a:spcPts val="0"/>
              </a:spcBef>
              <a:spcAft>
                <a:spcPts val="0"/>
              </a:spcAft>
              <a:buNone/>
            </a:pPr>
            <a:r>
              <a:t/>
            </a:r>
            <a:endParaRPr sz="1800">
              <a:latin typeface="Nunito"/>
              <a:ea typeface="Nunito"/>
              <a:cs typeface="Nunito"/>
              <a:sym typeface="Nunito"/>
            </a:endParaRPr>
          </a:p>
          <a:p>
            <a:pPr indent="0" lvl="0" marL="0" rtl="0" algn="l">
              <a:spcBef>
                <a:spcPts val="0"/>
              </a:spcBef>
              <a:spcAft>
                <a:spcPts val="0"/>
              </a:spcAft>
              <a:buNone/>
            </a:pPr>
            <a:r>
              <a:t/>
            </a:r>
            <a:endParaRPr sz="1800">
              <a:latin typeface="Nunito"/>
              <a:ea typeface="Nunito"/>
              <a:cs typeface="Nunito"/>
              <a:sym typeface="Nunito"/>
            </a:endParaRPr>
          </a:p>
        </p:txBody>
      </p:sp>
      <p:pic>
        <p:nvPicPr>
          <p:cNvPr id="4983" name="Google Shape;4983;p92"/>
          <p:cNvPicPr preferRelativeResize="0"/>
          <p:nvPr/>
        </p:nvPicPr>
        <p:blipFill>
          <a:blip r:embed="rId3">
            <a:alphaModFix/>
          </a:blip>
          <a:stretch>
            <a:fillRect/>
          </a:stretch>
        </p:blipFill>
        <p:spPr>
          <a:xfrm>
            <a:off x="2108152" y="904275"/>
            <a:ext cx="4835651" cy="2720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7" name="Shape 4987"/>
        <p:cNvGrpSpPr/>
        <p:nvPr/>
      </p:nvGrpSpPr>
      <p:grpSpPr>
        <a:xfrm>
          <a:off x="0" y="0"/>
          <a:ext cx="0" cy="0"/>
          <a:chOff x="0" y="0"/>
          <a:chExt cx="0" cy="0"/>
        </a:xfrm>
      </p:grpSpPr>
      <p:sp>
        <p:nvSpPr>
          <p:cNvPr id="4988" name="Google Shape;4988;p93"/>
          <p:cNvSpPr txBox="1"/>
          <p:nvPr/>
        </p:nvSpPr>
        <p:spPr>
          <a:xfrm>
            <a:off x="1441350" y="304800"/>
            <a:ext cx="6081300" cy="61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Kumar One"/>
                <a:ea typeface="Kumar One"/>
                <a:cs typeface="Kumar One"/>
                <a:sym typeface="Kumar One"/>
              </a:rPr>
              <a:t>Refugee Resettlement Act: 1975</a:t>
            </a:r>
            <a:endParaRPr b="1" sz="2400">
              <a:solidFill>
                <a:schemeClr val="dk1"/>
              </a:solidFill>
              <a:latin typeface="Kumar One"/>
              <a:ea typeface="Kumar One"/>
              <a:cs typeface="Kumar One"/>
              <a:sym typeface="Kumar One"/>
            </a:endParaRPr>
          </a:p>
        </p:txBody>
      </p:sp>
      <p:sp>
        <p:nvSpPr>
          <p:cNvPr id="4989" name="Google Shape;4989;p93"/>
          <p:cNvSpPr txBox="1"/>
          <p:nvPr/>
        </p:nvSpPr>
        <p:spPr>
          <a:xfrm>
            <a:off x="407250" y="821100"/>
            <a:ext cx="8329500" cy="26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Nunito"/>
                <a:ea typeface="Nunito"/>
                <a:cs typeface="Nunito"/>
                <a:sym typeface="Nunito"/>
              </a:rPr>
              <a:t>This act was passed on May 23, 1975, under President Gerald Ford, in response to the Fall of Saigon and the end of the Vietnam War.  Under this act, approximately 130,000 refugees from South Vietnam, Laos and Cambodia were allowed to enter to the United States under a special status, and the act allotted for special relocation aid and financial assistance.  </a:t>
            </a:r>
            <a:endParaRPr sz="1500">
              <a:solidFill>
                <a:schemeClr val="dk1"/>
              </a:solidFill>
              <a:latin typeface="Nunito"/>
              <a:ea typeface="Nunito"/>
              <a:cs typeface="Nunito"/>
              <a:sym typeface="Nunito"/>
            </a:endParaRPr>
          </a:p>
          <a:p>
            <a:pPr indent="0" lvl="0" marL="0" rtl="0" algn="l">
              <a:spcBef>
                <a:spcPts val="0"/>
              </a:spcBef>
              <a:spcAft>
                <a:spcPts val="0"/>
              </a:spcAft>
              <a:buNone/>
            </a:pPr>
            <a:r>
              <a:t/>
            </a:r>
            <a:endParaRPr sz="1500">
              <a:solidFill>
                <a:schemeClr val="dk1"/>
              </a:solidFill>
              <a:latin typeface="Nunito"/>
              <a:ea typeface="Nunito"/>
              <a:cs typeface="Nunito"/>
              <a:sym typeface="Nunito"/>
            </a:endParaRPr>
          </a:p>
          <a:p>
            <a:pPr indent="0" lvl="0" marL="0" rtl="0" algn="l">
              <a:spcBef>
                <a:spcPts val="0"/>
              </a:spcBef>
              <a:spcAft>
                <a:spcPts val="0"/>
              </a:spcAft>
              <a:buNone/>
            </a:pPr>
            <a:r>
              <a:t/>
            </a:r>
            <a:endParaRPr sz="1500">
              <a:solidFill>
                <a:schemeClr val="dk1"/>
              </a:solidFill>
              <a:latin typeface="Nunito"/>
              <a:ea typeface="Nunito"/>
              <a:cs typeface="Nunito"/>
              <a:sym typeface="Nunito"/>
            </a:endParaRPr>
          </a:p>
          <a:p>
            <a:pPr indent="0" lvl="0" marL="0" rtl="0" algn="l">
              <a:spcBef>
                <a:spcPts val="0"/>
              </a:spcBef>
              <a:spcAft>
                <a:spcPts val="0"/>
              </a:spcAft>
              <a:buNone/>
            </a:pPr>
            <a:r>
              <a:t/>
            </a:r>
            <a:endParaRPr sz="1500">
              <a:solidFill>
                <a:schemeClr val="dk1"/>
              </a:solidFill>
              <a:latin typeface="Nunito"/>
              <a:ea typeface="Nunito"/>
              <a:cs typeface="Nunito"/>
              <a:sym typeface="Nunito"/>
            </a:endParaRPr>
          </a:p>
        </p:txBody>
      </p:sp>
      <p:pic>
        <p:nvPicPr>
          <p:cNvPr id="4990" name="Google Shape;4990;p93"/>
          <p:cNvPicPr preferRelativeResize="0"/>
          <p:nvPr/>
        </p:nvPicPr>
        <p:blipFill>
          <a:blip r:embed="rId3">
            <a:alphaModFix/>
          </a:blip>
          <a:stretch>
            <a:fillRect/>
          </a:stretch>
        </p:blipFill>
        <p:spPr>
          <a:xfrm>
            <a:off x="2256622" y="1927800"/>
            <a:ext cx="4450750" cy="29392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4" name="Shape 4994"/>
        <p:cNvGrpSpPr/>
        <p:nvPr/>
      </p:nvGrpSpPr>
      <p:grpSpPr>
        <a:xfrm>
          <a:off x="0" y="0"/>
          <a:ext cx="0" cy="0"/>
          <a:chOff x="0" y="0"/>
          <a:chExt cx="0" cy="0"/>
        </a:xfrm>
      </p:grpSpPr>
      <p:sp>
        <p:nvSpPr>
          <p:cNvPr id="4995" name="Google Shape;4995;p94"/>
          <p:cNvSpPr txBox="1"/>
          <p:nvPr/>
        </p:nvSpPr>
        <p:spPr>
          <a:xfrm>
            <a:off x="991950" y="236475"/>
            <a:ext cx="7160100" cy="78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3000">
                <a:solidFill>
                  <a:schemeClr val="dk1"/>
                </a:solidFill>
                <a:latin typeface="Kumar One"/>
                <a:ea typeface="Kumar One"/>
                <a:cs typeface="Kumar One"/>
                <a:sym typeface="Kumar One"/>
              </a:rPr>
              <a:t>Refugee Resettlement in Dorchester: 1970s-1980s</a:t>
            </a:r>
            <a:endParaRPr sz="3000">
              <a:solidFill>
                <a:schemeClr val="dk1"/>
              </a:solidFill>
              <a:latin typeface="Kumar One"/>
              <a:ea typeface="Kumar One"/>
              <a:cs typeface="Kumar One"/>
              <a:sym typeface="Kumar One"/>
            </a:endParaRPr>
          </a:p>
        </p:txBody>
      </p:sp>
      <p:sp>
        <p:nvSpPr>
          <p:cNvPr id="4996" name="Google Shape;4996;p94"/>
          <p:cNvSpPr txBox="1"/>
          <p:nvPr/>
        </p:nvSpPr>
        <p:spPr>
          <a:xfrm>
            <a:off x="302175" y="1226350"/>
            <a:ext cx="8496000" cy="9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Nunito"/>
                <a:ea typeface="Nunito"/>
                <a:cs typeface="Nunito"/>
                <a:sym typeface="Nunito"/>
              </a:rPr>
              <a:t>Many Southeast Asian communities were resettled into East Boston, Chinatown, and Brighton as refugees.</a:t>
            </a:r>
            <a:r>
              <a:rPr lang="en" sz="1500">
                <a:solidFill>
                  <a:schemeClr val="dk1"/>
                </a:solidFill>
                <a:latin typeface="Nunito"/>
                <a:ea typeface="Nunito"/>
                <a:cs typeface="Nunito"/>
                <a:sym typeface="Nunito"/>
              </a:rPr>
              <a:t> As rents were rising in these areas, the community started moving out of the city to surrounding neighborhoods - Dorchester (Fields Corner).  At the same time, white people were migrating out to the suburbs, Black folks and Latinx folks were moving into Dorchester. </a:t>
            </a:r>
            <a:endParaRPr sz="1500">
              <a:solidFill>
                <a:schemeClr val="dk1"/>
              </a:solidFill>
              <a:latin typeface="Nunito"/>
              <a:ea typeface="Nunito"/>
              <a:cs typeface="Nunito"/>
              <a:sym typeface="Nunito"/>
            </a:endParaRPr>
          </a:p>
        </p:txBody>
      </p:sp>
      <p:pic>
        <p:nvPicPr>
          <p:cNvPr id="4997" name="Google Shape;4997;p94"/>
          <p:cNvPicPr preferRelativeResize="0"/>
          <p:nvPr/>
        </p:nvPicPr>
        <p:blipFill>
          <a:blip r:embed="rId3">
            <a:alphaModFix/>
          </a:blip>
          <a:stretch>
            <a:fillRect/>
          </a:stretch>
        </p:blipFill>
        <p:spPr>
          <a:xfrm>
            <a:off x="2368725" y="2342700"/>
            <a:ext cx="4505902" cy="280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1" name="Shape 5001"/>
        <p:cNvGrpSpPr/>
        <p:nvPr/>
      </p:nvGrpSpPr>
      <p:grpSpPr>
        <a:xfrm>
          <a:off x="0" y="0"/>
          <a:ext cx="0" cy="0"/>
          <a:chOff x="0" y="0"/>
          <a:chExt cx="0" cy="0"/>
        </a:xfrm>
      </p:grpSpPr>
      <p:sp>
        <p:nvSpPr>
          <p:cNvPr id="5002" name="Google Shape;5002;p95"/>
          <p:cNvSpPr txBox="1"/>
          <p:nvPr>
            <p:ph type="title"/>
          </p:nvPr>
        </p:nvSpPr>
        <p:spPr>
          <a:xfrm>
            <a:off x="457200" y="205978"/>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latin typeface="Kumar One"/>
                <a:ea typeface="Kumar One"/>
                <a:cs typeface="Kumar One"/>
                <a:sym typeface="Kumar One"/>
              </a:rPr>
              <a:t>Killing of Vincent Chin: 1982</a:t>
            </a:r>
            <a:endParaRPr sz="3500">
              <a:latin typeface="Kumar One"/>
              <a:ea typeface="Kumar One"/>
              <a:cs typeface="Kumar One"/>
              <a:sym typeface="Kumar One"/>
            </a:endParaRPr>
          </a:p>
        </p:txBody>
      </p:sp>
      <p:sp>
        <p:nvSpPr>
          <p:cNvPr id="5003" name="Google Shape;5003;p95"/>
          <p:cNvSpPr txBox="1"/>
          <p:nvPr>
            <p:ph idx="1" type="body"/>
          </p:nvPr>
        </p:nvSpPr>
        <p:spPr>
          <a:xfrm>
            <a:off x="936200" y="1200150"/>
            <a:ext cx="4421400" cy="33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latin typeface="Nunito"/>
                <a:ea typeface="Nunito"/>
                <a:cs typeface="Nunito"/>
                <a:sym typeface="Nunito"/>
              </a:rPr>
              <a:t>Vincent Chin was a Chinese person brutally murdered by 2 white workers, recently laid off from a car factory. They mistook Vincent for being Japanese, and were angry at Japanese carmakers for flooding the market with cheaper cars. They were let off with no jail time. This mobilized a </a:t>
            </a:r>
            <a:r>
              <a:rPr lang="en" sz="1500">
                <a:latin typeface="Nunito"/>
                <a:ea typeface="Nunito"/>
                <a:cs typeface="Nunito"/>
                <a:sym typeface="Nunito"/>
              </a:rPr>
              <a:t>massive response from Asian American community members. </a:t>
            </a:r>
            <a:endParaRPr sz="1500">
              <a:latin typeface="Nunito"/>
              <a:ea typeface="Nunito"/>
              <a:cs typeface="Nunito"/>
              <a:sym typeface="Nunito"/>
            </a:endParaRPr>
          </a:p>
        </p:txBody>
      </p:sp>
      <p:pic>
        <p:nvPicPr>
          <p:cNvPr id="5004" name="Google Shape;5004;p95"/>
          <p:cNvPicPr preferRelativeResize="0"/>
          <p:nvPr/>
        </p:nvPicPr>
        <p:blipFill>
          <a:blip r:embed="rId3">
            <a:alphaModFix/>
          </a:blip>
          <a:stretch>
            <a:fillRect/>
          </a:stretch>
        </p:blipFill>
        <p:spPr>
          <a:xfrm>
            <a:off x="5775151" y="1200150"/>
            <a:ext cx="2997875" cy="37670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8" name="Shape 5008"/>
        <p:cNvGrpSpPr/>
        <p:nvPr/>
      </p:nvGrpSpPr>
      <p:grpSpPr>
        <a:xfrm>
          <a:off x="0" y="0"/>
          <a:ext cx="0" cy="0"/>
          <a:chOff x="0" y="0"/>
          <a:chExt cx="0" cy="0"/>
        </a:xfrm>
      </p:grpSpPr>
      <p:sp>
        <p:nvSpPr>
          <p:cNvPr id="5009" name="Google Shape;5009;p96"/>
          <p:cNvSpPr txBox="1"/>
          <p:nvPr>
            <p:ph type="title"/>
          </p:nvPr>
        </p:nvSpPr>
        <p:spPr>
          <a:xfrm>
            <a:off x="457200" y="205978"/>
            <a:ext cx="8229600" cy="8574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Kumar One"/>
                <a:ea typeface="Kumar One"/>
                <a:cs typeface="Kumar One"/>
                <a:sym typeface="Kumar One"/>
              </a:rPr>
              <a:t>State violence after 9/11</a:t>
            </a:r>
            <a:endParaRPr/>
          </a:p>
        </p:txBody>
      </p:sp>
      <p:sp>
        <p:nvSpPr>
          <p:cNvPr id="5010" name="Google Shape;5010;p96"/>
          <p:cNvSpPr txBox="1"/>
          <p:nvPr>
            <p:ph idx="1" type="body"/>
          </p:nvPr>
        </p:nvSpPr>
        <p:spPr>
          <a:xfrm>
            <a:off x="457200" y="1119325"/>
            <a:ext cx="8229600" cy="18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latin typeface="Nunito"/>
                <a:ea typeface="Nunito"/>
                <a:cs typeface="Nunito"/>
                <a:sym typeface="Nunito"/>
              </a:rPr>
              <a:t>After the September 11, 2011 attacks on the World Trade Center, there was a sharp increase in hate crimes and organized state violence against South Asians and Muslim Americans. Many police departments across the U.S. received funding to start “anti-terror” units used to harass and criminalize South Asians. </a:t>
            </a:r>
            <a:endParaRPr sz="1500">
              <a:latin typeface="Nunito"/>
              <a:ea typeface="Nunito"/>
              <a:cs typeface="Nunito"/>
              <a:sym typeface="Nunito"/>
            </a:endParaRPr>
          </a:p>
        </p:txBody>
      </p:sp>
      <p:pic>
        <p:nvPicPr>
          <p:cNvPr id="5011" name="Google Shape;5011;p96"/>
          <p:cNvPicPr preferRelativeResize="0"/>
          <p:nvPr/>
        </p:nvPicPr>
        <p:blipFill>
          <a:blip r:embed="rId3">
            <a:alphaModFix/>
          </a:blip>
          <a:stretch>
            <a:fillRect/>
          </a:stretch>
        </p:blipFill>
        <p:spPr>
          <a:xfrm>
            <a:off x="1748350" y="2235926"/>
            <a:ext cx="5523251" cy="2653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5" name="Shape 5015"/>
        <p:cNvGrpSpPr/>
        <p:nvPr/>
      </p:nvGrpSpPr>
      <p:grpSpPr>
        <a:xfrm>
          <a:off x="0" y="0"/>
          <a:ext cx="0" cy="0"/>
          <a:chOff x="0" y="0"/>
          <a:chExt cx="0" cy="0"/>
        </a:xfrm>
      </p:grpSpPr>
      <p:pic>
        <p:nvPicPr>
          <p:cNvPr id="5016" name="Google Shape;5016;p97"/>
          <p:cNvPicPr preferRelativeResize="0"/>
          <p:nvPr/>
        </p:nvPicPr>
        <p:blipFill>
          <a:blip r:embed="rId3">
            <a:alphaModFix/>
          </a:blip>
          <a:stretch>
            <a:fillRect/>
          </a:stretch>
        </p:blipFill>
        <p:spPr>
          <a:xfrm rot="2700000">
            <a:off x="7630012" y="-612304"/>
            <a:ext cx="2359523" cy="1808303"/>
          </a:xfrm>
          <a:prstGeom prst="rect">
            <a:avLst/>
          </a:prstGeom>
          <a:noFill/>
          <a:ln>
            <a:noFill/>
          </a:ln>
        </p:spPr>
      </p:pic>
      <p:sp>
        <p:nvSpPr>
          <p:cNvPr id="5017" name="Google Shape;5017;p97"/>
          <p:cNvSpPr/>
          <p:nvPr/>
        </p:nvSpPr>
        <p:spPr>
          <a:xfrm rot="2700000">
            <a:off x="7580510" y="-695306"/>
            <a:ext cx="2458526" cy="1974306"/>
          </a:xfrm>
          <a:custGeom>
            <a:rect b="b" l="l" r="r" t="t"/>
            <a:pathLst>
              <a:path extrusionOk="0" h="78973" w="98342">
                <a:moveTo>
                  <a:pt x="80442" y="7492"/>
                </a:moveTo>
                <a:cubicBezTo>
                  <a:pt x="80512" y="7492"/>
                  <a:pt x="80579" y="7525"/>
                  <a:pt x="80623" y="7583"/>
                </a:cubicBezTo>
                <a:cubicBezTo>
                  <a:pt x="80700" y="7661"/>
                  <a:pt x="80752" y="7790"/>
                  <a:pt x="80700" y="7919"/>
                </a:cubicBezTo>
                <a:cubicBezTo>
                  <a:pt x="80700" y="7919"/>
                  <a:pt x="66876" y="20479"/>
                  <a:pt x="61821" y="34045"/>
                </a:cubicBezTo>
                <a:cubicBezTo>
                  <a:pt x="63214" y="34689"/>
                  <a:pt x="64658" y="35231"/>
                  <a:pt x="66128" y="35669"/>
                </a:cubicBezTo>
                <a:cubicBezTo>
                  <a:pt x="72628" y="37526"/>
                  <a:pt x="81551" y="38816"/>
                  <a:pt x="93776" y="38919"/>
                </a:cubicBezTo>
                <a:cubicBezTo>
                  <a:pt x="93776" y="38919"/>
                  <a:pt x="93957" y="38919"/>
                  <a:pt x="93957" y="39151"/>
                </a:cubicBezTo>
                <a:cubicBezTo>
                  <a:pt x="93982" y="39280"/>
                  <a:pt x="93905" y="39409"/>
                  <a:pt x="93802" y="39461"/>
                </a:cubicBezTo>
                <a:cubicBezTo>
                  <a:pt x="93802" y="39461"/>
                  <a:pt x="92804" y="39412"/>
                  <a:pt x="91107" y="39412"/>
                </a:cubicBezTo>
                <a:cubicBezTo>
                  <a:pt x="85458" y="39412"/>
                  <a:pt x="72065" y="39946"/>
                  <a:pt x="61950" y="44567"/>
                </a:cubicBezTo>
                <a:cubicBezTo>
                  <a:pt x="62466" y="46012"/>
                  <a:pt x="63111" y="47430"/>
                  <a:pt x="63859" y="48771"/>
                </a:cubicBezTo>
                <a:cubicBezTo>
                  <a:pt x="67134" y="54677"/>
                  <a:pt x="72550" y="61899"/>
                  <a:pt x="81113" y="70616"/>
                </a:cubicBezTo>
                <a:cubicBezTo>
                  <a:pt x="81190" y="70693"/>
                  <a:pt x="81164" y="70848"/>
                  <a:pt x="81061" y="70925"/>
                </a:cubicBezTo>
                <a:cubicBezTo>
                  <a:pt x="81005" y="71001"/>
                  <a:pt x="80920" y="71049"/>
                  <a:pt x="80839" y="71049"/>
                </a:cubicBezTo>
                <a:cubicBezTo>
                  <a:pt x="80809" y="71049"/>
                  <a:pt x="80779" y="71042"/>
                  <a:pt x="80752" y="71029"/>
                </a:cubicBezTo>
                <a:cubicBezTo>
                  <a:pt x="80752" y="71029"/>
                  <a:pt x="66954" y="55864"/>
                  <a:pt x="52691" y="51479"/>
                </a:cubicBezTo>
                <a:cubicBezTo>
                  <a:pt x="50422" y="54419"/>
                  <a:pt x="49210" y="58056"/>
                  <a:pt x="49287" y="61770"/>
                </a:cubicBezTo>
                <a:lnTo>
                  <a:pt x="48926" y="61770"/>
                </a:lnTo>
                <a:lnTo>
                  <a:pt x="48926" y="61744"/>
                </a:lnTo>
                <a:cubicBezTo>
                  <a:pt x="48926" y="58185"/>
                  <a:pt x="47662" y="54780"/>
                  <a:pt x="45418" y="51840"/>
                </a:cubicBezTo>
                <a:cubicBezTo>
                  <a:pt x="43484" y="52433"/>
                  <a:pt x="41627" y="53233"/>
                  <a:pt x="39873" y="54213"/>
                </a:cubicBezTo>
                <a:cubicBezTo>
                  <a:pt x="33967" y="57488"/>
                  <a:pt x="26772" y="62904"/>
                  <a:pt x="18054" y="71441"/>
                </a:cubicBezTo>
                <a:cubicBezTo>
                  <a:pt x="18007" y="71477"/>
                  <a:pt x="17948" y="71496"/>
                  <a:pt x="17890" y="71496"/>
                </a:cubicBezTo>
                <a:cubicBezTo>
                  <a:pt x="17824" y="71496"/>
                  <a:pt x="17761" y="71471"/>
                  <a:pt x="17719" y="71415"/>
                </a:cubicBezTo>
                <a:cubicBezTo>
                  <a:pt x="17642" y="71338"/>
                  <a:pt x="17590" y="71209"/>
                  <a:pt x="17642" y="71080"/>
                </a:cubicBezTo>
                <a:cubicBezTo>
                  <a:pt x="17642" y="71080"/>
                  <a:pt x="31466" y="58520"/>
                  <a:pt x="36521" y="44954"/>
                </a:cubicBezTo>
                <a:cubicBezTo>
                  <a:pt x="35128" y="44284"/>
                  <a:pt x="33684" y="43768"/>
                  <a:pt x="32188" y="43329"/>
                </a:cubicBezTo>
                <a:cubicBezTo>
                  <a:pt x="25689" y="41472"/>
                  <a:pt x="16791" y="40209"/>
                  <a:pt x="4566" y="40080"/>
                </a:cubicBezTo>
                <a:cubicBezTo>
                  <a:pt x="4566" y="40080"/>
                  <a:pt x="4385" y="40080"/>
                  <a:pt x="4385" y="39848"/>
                </a:cubicBezTo>
                <a:cubicBezTo>
                  <a:pt x="4360" y="39719"/>
                  <a:pt x="4437" y="39590"/>
                  <a:pt x="4540" y="39538"/>
                </a:cubicBezTo>
                <a:cubicBezTo>
                  <a:pt x="4540" y="39538"/>
                  <a:pt x="5531" y="39586"/>
                  <a:pt x="7218" y="39586"/>
                </a:cubicBezTo>
                <a:cubicBezTo>
                  <a:pt x="12857" y="39586"/>
                  <a:pt x="26267" y="39051"/>
                  <a:pt x="36392" y="34406"/>
                </a:cubicBezTo>
                <a:cubicBezTo>
                  <a:pt x="35850" y="32961"/>
                  <a:pt x="35205" y="31569"/>
                  <a:pt x="34457" y="30228"/>
                </a:cubicBezTo>
                <a:cubicBezTo>
                  <a:pt x="31182" y="24321"/>
                  <a:pt x="25766" y="17126"/>
                  <a:pt x="17203" y="8409"/>
                </a:cubicBezTo>
                <a:cubicBezTo>
                  <a:pt x="17126" y="8305"/>
                  <a:pt x="17152" y="8151"/>
                  <a:pt x="17255" y="8073"/>
                </a:cubicBezTo>
                <a:cubicBezTo>
                  <a:pt x="17314" y="7994"/>
                  <a:pt x="17403" y="7961"/>
                  <a:pt x="17488" y="7961"/>
                </a:cubicBezTo>
                <a:cubicBezTo>
                  <a:pt x="17514" y="7961"/>
                  <a:pt x="17540" y="7964"/>
                  <a:pt x="17564" y="7970"/>
                </a:cubicBezTo>
                <a:cubicBezTo>
                  <a:pt x="17564" y="7970"/>
                  <a:pt x="31362" y="23161"/>
                  <a:pt x="45625" y="27520"/>
                </a:cubicBezTo>
                <a:cubicBezTo>
                  <a:pt x="47894" y="24579"/>
                  <a:pt x="49107" y="20969"/>
                  <a:pt x="49029" y="17255"/>
                </a:cubicBezTo>
                <a:lnTo>
                  <a:pt x="49390" y="17255"/>
                </a:lnTo>
                <a:cubicBezTo>
                  <a:pt x="49390" y="20814"/>
                  <a:pt x="50628" y="24244"/>
                  <a:pt x="52898" y="27184"/>
                </a:cubicBezTo>
                <a:cubicBezTo>
                  <a:pt x="54832" y="26591"/>
                  <a:pt x="56689" y="25792"/>
                  <a:pt x="58443" y="24812"/>
                </a:cubicBezTo>
                <a:cubicBezTo>
                  <a:pt x="64375" y="21536"/>
                  <a:pt x="71570" y="16120"/>
                  <a:pt x="80288" y="7557"/>
                </a:cubicBezTo>
                <a:cubicBezTo>
                  <a:pt x="80333" y="7512"/>
                  <a:pt x="80388" y="7492"/>
                  <a:pt x="80442" y="7492"/>
                </a:cubicBezTo>
                <a:close/>
                <a:moveTo>
                  <a:pt x="1" y="1"/>
                </a:moveTo>
                <a:lnTo>
                  <a:pt x="1" y="78972"/>
                </a:lnTo>
                <a:lnTo>
                  <a:pt x="98341" y="78972"/>
                </a:lnTo>
                <a:lnTo>
                  <a:pt x="9834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18" name="Google Shape;5018;p97"/>
          <p:cNvPicPr preferRelativeResize="0"/>
          <p:nvPr/>
        </p:nvPicPr>
        <p:blipFill>
          <a:blip r:embed="rId3">
            <a:alphaModFix/>
          </a:blip>
          <a:stretch>
            <a:fillRect/>
          </a:stretch>
        </p:blipFill>
        <p:spPr>
          <a:xfrm rot="2700000">
            <a:off x="-877788" y="3984396"/>
            <a:ext cx="2359523" cy="1808303"/>
          </a:xfrm>
          <a:prstGeom prst="rect">
            <a:avLst/>
          </a:prstGeom>
          <a:noFill/>
          <a:ln>
            <a:noFill/>
          </a:ln>
        </p:spPr>
      </p:pic>
      <p:sp>
        <p:nvSpPr>
          <p:cNvPr id="5019" name="Google Shape;5019;p97"/>
          <p:cNvSpPr/>
          <p:nvPr/>
        </p:nvSpPr>
        <p:spPr>
          <a:xfrm rot="2700000">
            <a:off x="-896740" y="3878969"/>
            <a:ext cx="2458526" cy="1974306"/>
          </a:xfrm>
          <a:custGeom>
            <a:rect b="b" l="l" r="r" t="t"/>
            <a:pathLst>
              <a:path extrusionOk="0" h="78973" w="98342">
                <a:moveTo>
                  <a:pt x="80442" y="7492"/>
                </a:moveTo>
                <a:cubicBezTo>
                  <a:pt x="80512" y="7492"/>
                  <a:pt x="80579" y="7525"/>
                  <a:pt x="80623" y="7583"/>
                </a:cubicBezTo>
                <a:cubicBezTo>
                  <a:pt x="80700" y="7661"/>
                  <a:pt x="80752" y="7790"/>
                  <a:pt x="80700" y="7919"/>
                </a:cubicBezTo>
                <a:cubicBezTo>
                  <a:pt x="80700" y="7919"/>
                  <a:pt x="66876" y="20479"/>
                  <a:pt x="61821" y="34045"/>
                </a:cubicBezTo>
                <a:cubicBezTo>
                  <a:pt x="63214" y="34689"/>
                  <a:pt x="64658" y="35231"/>
                  <a:pt x="66128" y="35669"/>
                </a:cubicBezTo>
                <a:cubicBezTo>
                  <a:pt x="72628" y="37526"/>
                  <a:pt x="81551" y="38816"/>
                  <a:pt x="93776" y="38919"/>
                </a:cubicBezTo>
                <a:cubicBezTo>
                  <a:pt x="93776" y="38919"/>
                  <a:pt x="93957" y="38919"/>
                  <a:pt x="93957" y="39151"/>
                </a:cubicBezTo>
                <a:cubicBezTo>
                  <a:pt x="93982" y="39280"/>
                  <a:pt x="93905" y="39409"/>
                  <a:pt x="93802" y="39461"/>
                </a:cubicBezTo>
                <a:cubicBezTo>
                  <a:pt x="93802" y="39461"/>
                  <a:pt x="92804" y="39412"/>
                  <a:pt x="91107" y="39412"/>
                </a:cubicBezTo>
                <a:cubicBezTo>
                  <a:pt x="85458" y="39412"/>
                  <a:pt x="72065" y="39946"/>
                  <a:pt x="61950" y="44567"/>
                </a:cubicBezTo>
                <a:cubicBezTo>
                  <a:pt x="62466" y="46012"/>
                  <a:pt x="63111" y="47430"/>
                  <a:pt x="63859" y="48771"/>
                </a:cubicBezTo>
                <a:cubicBezTo>
                  <a:pt x="67134" y="54677"/>
                  <a:pt x="72550" y="61899"/>
                  <a:pt x="81113" y="70616"/>
                </a:cubicBezTo>
                <a:cubicBezTo>
                  <a:pt x="81190" y="70693"/>
                  <a:pt x="81164" y="70848"/>
                  <a:pt x="81061" y="70925"/>
                </a:cubicBezTo>
                <a:cubicBezTo>
                  <a:pt x="81005" y="71001"/>
                  <a:pt x="80920" y="71049"/>
                  <a:pt x="80839" y="71049"/>
                </a:cubicBezTo>
                <a:cubicBezTo>
                  <a:pt x="80809" y="71049"/>
                  <a:pt x="80779" y="71042"/>
                  <a:pt x="80752" y="71029"/>
                </a:cubicBezTo>
                <a:cubicBezTo>
                  <a:pt x="80752" y="71029"/>
                  <a:pt x="66954" y="55864"/>
                  <a:pt x="52691" y="51479"/>
                </a:cubicBezTo>
                <a:cubicBezTo>
                  <a:pt x="50422" y="54419"/>
                  <a:pt x="49210" y="58056"/>
                  <a:pt x="49287" y="61770"/>
                </a:cubicBezTo>
                <a:lnTo>
                  <a:pt x="48926" y="61770"/>
                </a:lnTo>
                <a:lnTo>
                  <a:pt x="48926" y="61744"/>
                </a:lnTo>
                <a:cubicBezTo>
                  <a:pt x="48926" y="58185"/>
                  <a:pt x="47662" y="54780"/>
                  <a:pt x="45418" y="51840"/>
                </a:cubicBezTo>
                <a:cubicBezTo>
                  <a:pt x="43484" y="52433"/>
                  <a:pt x="41627" y="53233"/>
                  <a:pt x="39873" y="54213"/>
                </a:cubicBezTo>
                <a:cubicBezTo>
                  <a:pt x="33967" y="57488"/>
                  <a:pt x="26772" y="62904"/>
                  <a:pt x="18054" y="71441"/>
                </a:cubicBezTo>
                <a:cubicBezTo>
                  <a:pt x="18007" y="71477"/>
                  <a:pt x="17948" y="71496"/>
                  <a:pt x="17890" y="71496"/>
                </a:cubicBezTo>
                <a:cubicBezTo>
                  <a:pt x="17824" y="71496"/>
                  <a:pt x="17761" y="71471"/>
                  <a:pt x="17719" y="71415"/>
                </a:cubicBezTo>
                <a:cubicBezTo>
                  <a:pt x="17642" y="71338"/>
                  <a:pt x="17590" y="71209"/>
                  <a:pt x="17642" y="71080"/>
                </a:cubicBezTo>
                <a:cubicBezTo>
                  <a:pt x="17642" y="71080"/>
                  <a:pt x="31466" y="58520"/>
                  <a:pt x="36521" y="44954"/>
                </a:cubicBezTo>
                <a:cubicBezTo>
                  <a:pt x="35128" y="44284"/>
                  <a:pt x="33684" y="43768"/>
                  <a:pt x="32188" y="43329"/>
                </a:cubicBezTo>
                <a:cubicBezTo>
                  <a:pt x="25689" y="41472"/>
                  <a:pt x="16791" y="40209"/>
                  <a:pt x="4566" y="40080"/>
                </a:cubicBezTo>
                <a:cubicBezTo>
                  <a:pt x="4566" y="40080"/>
                  <a:pt x="4385" y="40080"/>
                  <a:pt x="4385" y="39848"/>
                </a:cubicBezTo>
                <a:cubicBezTo>
                  <a:pt x="4360" y="39719"/>
                  <a:pt x="4437" y="39590"/>
                  <a:pt x="4540" y="39538"/>
                </a:cubicBezTo>
                <a:cubicBezTo>
                  <a:pt x="4540" y="39538"/>
                  <a:pt x="5531" y="39586"/>
                  <a:pt x="7218" y="39586"/>
                </a:cubicBezTo>
                <a:cubicBezTo>
                  <a:pt x="12857" y="39586"/>
                  <a:pt x="26267" y="39051"/>
                  <a:pt x="36392" y="34406"/>
                </a:cubicBezTo>
                <a:cubicBezTo>
                  <a:pt x="35850" y="32961"/>
                  <a:pt x="35205" y="31569"/>
                  <a:pt x="34457" y="30228"/>
                </a:cubicBezTo>
                <a:cubicBezTo>
                  <a:pt x="31182" y="24321"/>
                  <a:pt x="25766" y="17126"/>
                  <a:pt x="17203" y="8409"/>
                </a:cubicBezTo>
                <a:cubicBezTo>
                  <a:pt x="17126" y="8305"/>
                  <a:pt x="17152" y="8151"/>
                  <a:pt x="17255" y="8073"/>
                </a:cubicBezTo>
                <a:cubicBezTo>
                  <a:pt x="17314" y="7994"/>
                  <a:pt x="17403" y="7961"/>
                  <a:pt x="17488" y="7961"/>
                </a:cubicBezTo>
                <a:cubicBezTo>
                  <a:pt x="17514" y="7961"/>
                  <a:pt x="17540" y="7964"/>
                  <a:pt x="17564" y="7970"/>
                </a:cubicBezTo>
                <a:cubicBezTo>
                  <a:pt x="17564" y="7970"/>
                  <a:pt x="31362" y="23161"/>
                  <a:pt x="45625" y="27520"/>
                </a:cubicBezTo>
                <a:cubicBezTo>
                  <a:pt x="47894" y="24579"/>
                  <a:pt x="49107" y="20969"/>
                  <a:pt x="49029" y="17255"/>
                </a:cubicBezTo>
                <a:lnTo>
                  <a:pt x="49390" y="17255"/>
                </a:lnTo>
                <a:cubicBezTo>
                  <a:pt x="49390" y="20814"/>
                  <a:pt x="50628" y="24244"/>
                  <a:pt x="52898" y="27184"/>
                </a:cubicBezTo>
                <a:cubicBezTo>
                  <a:pt x="54832" y="26591"/>
                  <a:pt x="56689" y="25792"/>
                  <a:pt x="58443" y="24812"/>
                </a:cubicBezTo>
                <a:cubicBezTo>
                  <a:pt x="64375" y="21536"/>
                  <a:pt x="71570" y="16120"/>
                  <a:pt x="80288" y="7557"/>
                </a:cubicBezTo>
                <a:cubicBezTo>
                  <a:pt x="80333" y="7512"/>
                  <a:pt x="80388" y="7492"/>
                  <a:pt x="80442" y="7492"/>
                </a:cubicBezTo>
                <a:close/>
                <a:moveTo>
                  <a:pt x="1" y="1"/>
                </a:moveTo>
                <a:lnTo>
                  <a:pt x="1" y="78972"/>
                </a:lnTo>
                <a:lnTo>
                  <a:pt x="98341" y="78972"/>
                </a:lnTo>
                <a:lnTo>
                  <a:pt x="9834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0" name="Google Shape;5020;p97"/>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1" name="Google Shape;5021;p97"/>
          <p:cNvSpPr txBox="1"/>
          <p:nvPr>
            <p:ph type="title"/>
          </p:nvPr>
        </p:nvSpPr>
        <p:spPr>
          <a:xfrm>
            <a:off x="713225" y="534315"/>
            <a:ext cx="7699200" cy="47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happening today</a:t>
            </a:r>
            <a:endParaRPr/>
          </a:p>
        </p:txBody>
      </p:sp>
      <p:sp>
        <p:nvSpPr>
          <p:cNvPr id="5022" name="Google Shape;5022;p97"/>
          <p:cNvSpPr txBox="1"/>
          <p:nvPr>
            <p:ph idx="1" type="body"/>
          </p:nvPr>
        </p:nvSpPr>
        <p:spPr>
          <a:xfrm>
            <a:off x="713225" y="1219150"/>
            <a:ext cx="7699200" cy="3447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Across the country, we have seen an increase in anti-Asian violence in the political climate of the last period</a:t>
            </a:r>
            <a:endParaRPr sz="1700"/>
          </a:p>
          <a:p>
            <a:pPr indent="-336550" lvl="1" marL="914400" rtl="0" algn="l">
              <a:spcBef>
                <a:spcPts val="0"/>
              </a:spcBef>
              <a:spcAft>
                <a:spcPts val="0"/>
              </a:spcAft>
              <a:buSzPts val="1700"/>
              <a:buChar char="○"/>
            </a:pPr>
            <a:r>
              <a:rPr lang="en" sz="1700"/>
              <a:t>Targeting in terms of political rhetoric</a:t>
            </a:r>
            <a:endParaRPr sz="1700"/>
          </a:p>
          <a:p>
            <a:pPr indent="-336550" lvl="1" marL="914400" rtl="0" algn="l">
              <a:spcBef>
                <a:spcPts val="0"/>
              </a:spcBef>
              <a:spcAft>
                <a:spcPts val="0"/>
              </a:spcAft>
              <a:buSzPts val="1700"/>
              <a:buChar char="○"/>
            </a:pPr>
            <a:r>
              <a:rPr lang="en" sz="1700"/>
              <a:t>Similar to what we’ve seen in South Asian &amp; Muslim communities since 9/11</a:t>
            </a:r>
            <a:endParaRPr sz="1700"/>
          </a:p>
          <a:p>
            <a:pPr indent="-336550" lvl="1" marL="914400" rtl="0" algn="l">
              <a:spcBef>
                <a:spcPts val="0"/>
              </a:spcBef>
              <a:spcAft>
                <a:spcPts val="0"/>
              </a:spcAft>
              <a:buSzPts val="1700"/>
              <a:buChar char="○"/>
            </a:pPr>
            <a:r>
              <a:rPr lang="en" sz="1700"/>
              <a:t>We need policy changes to get at the root causes of violence</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In MA we’ve seen:</a:t>
            </a:r>
            <a:endParaRPr sz="1700"/>
          </a:p>
          <a:p>
            <a:pPr indent="-336550" lvl="1" marL="914400" rtl="0" algn="l">
              <a:spcBef>
                <a:spcPts val="0"/>
              </a:spcBef>
              <a:spcAft>
                <a:spcPts val="0"/>
              </a:spcAft>
              <a:buSzPts val="1700"/>
              <a:buChar char="○"/>
            </a:pPr>
            <a:r>
              <a:rPr lang="en" sz="1700"/>
              <a:t>Mostly verbal harassment</a:t>
            </a:r>
            <a:endParaRPr sz="1700"/>
          </a:p>
          <a:p>
            <a:pPr indent="-336550" lvl="1" marL="914400" rtl="0" algn="l">
              <a:spcBef>
                <a:spcPts val="0"/>
              </a:spcBef>
              <a:spcAft>
                <a:spcPts val="0"/>
              </a:spcAft>
              <a:buSzPts val="1700"/>
              <a:buChar char="○"/>
            </a:pPr>
            <a:r>
              <a:rPr lang="en" sz="1700"/>
              <a:t>Also avoidance, being coughed at, some physical assault, some online, some barred from transportation</a:t>
            </a:r>
            <a:endParaRPr sz="1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7" name="Shape 5027"/>
        <p:cNvGrpSpPr/>
        <p:nvPr/>
      </p:nvGrpSpPr>
      <p:grpSpPr>
        <a:xfrm>
          <a:off x="0" y="0"/>
          <a:ext cx="0" cy="0"/>
          <a:chOff x="0" y="0"/>
          <a:chExt cx="0" cy="0"/>
        </a:xfrm>
      </p:grpSpPr>
      <p:sp>
        <p:nvSpPr>
          <p:cNvPr id="5028" name="Google Shape;5028;p98"/>
          <p:cNvSpPr txBox="1"/>
          <p:nvPr/>
        </p:nvSpPr>
        <p:spPr>
          <a:xfrm>
            <a:off x="308271" y="62526"/>
            <a:ext cx="8715600" cy="781800"/>
          </a:xfrm>
          <a:prstGeom prst="rect">
            <a:avLst/>
          </a:prstGeom>
          <a:noFill/>
          <a:ln>
            <a:noFill/>
          </a:ln>
        </p:spPr>
        <p:txBody>
          <a:bodyPr anchorCtr="0" anchor="b" bIns="34275" lIns="68575" spcFirstLastPara="1" rIns="68575" wrap="square" tIns="34275">
            <a:normAutofit/>
          </a:bodyPr>
          <a:lstStyle/>
          <a:p>
            <a:pPr indent="0" lvl="0" marL="0" marR="0" rtl="0" algn="l">
              <a:lnSpc>
                <a:spcPct val="100000"/>
              </a:lnSpc>
              <a:spcBef>
                <a:spcPts val="0"/>
              </a:spcBef>
              <a:spcAft>
                <a:spcPts val="0"/>
              </a:spcAft>
              <a:buClr>
                <a:schemeClr val="dk1"/>
              </a:buClr>
              <a:buSzPts val="2100"/>
              <a:buFont typeface="Gill Sans"/>
              <a:buNone/>
            </a:pPr>
            <a:r>
              <a:rPr b="1" i="0" lang="en" sz="2100" u="none" cap="none" strike="noStrike">
                <a:solidFill>
                  <a:schemeClr val="dk1"/>
                </a:solidFill>
                <a:latin typeface="Gill Sans"/>
                <a:ea typeface="Gill Sans"/>
                <a:cs typeface="Gill Sans"/>
                <a:sym typeface="Gill Sans"/>
              </a:rPr>
              <a:t>Almost 1/4 of unauthorized immigrants in Massachusetts are Asian. </a:t>
            </a:r>
            <a:br>
              <a:rPr b="1" i="0" lang="en" sz="2100" u="none" cap="none" strike="noStrike">
                <a:solidFill>
                  <a:schemeClr val="dk1"/>
                </a:solidFill>
                <a:latin typeface="Gill Sans"/>
                <a:ea typeface="Gill Sans"/>
                <a:cs typeface="Gill Sans"/>
                <a:sym typeface="Gill Sans"/>
              </a:rPr>
            </a:br>
            <a:endParaRPr b="0" i="0" sz="1400" u="none" cap="none" strike="noStrike">
              <a:solidFill>
                <a:schemeClr val="dk1"/>
              </a:solidFill>
              <a:latin typeface="Gill Sans"/>
              <a:ea typeface="Gill Sans"/>
              <a:cs typeface="Gill Sans"/>
              <a:sym typeface="Gill Sans"/>
            </a:endParaRPr>
          </a:p>
        </p:txBody>
      </p:sp>
      <p:pic>
        <p:nvPicPr>
          <p:cNvPr id="5029" name="Google Shape;5029;p98"/>
          <p:cNvPicPr preferRelativeResize="0"/>
          <p:nvPr/>
        </p:nvPicPr>
        <p:blipFill rotWithShape="1">
          <a:blip r:embed="rId3">
            <a:alphaModFix/>
          </a:blip>
          <a:srcRect b="0" l="0" r="0" t="0"/>
          <a:stretch/>
        </p:blipFill>
        <p:spPr>
          <a:xfrm>
            <a:off x="77239" y="690450"/>
            <a:ext cx="8946600" cy="4015800"/>
          </a:xfrm>
          <a:prstGeom prst="rect">
            <a:avLst/>
          </a:prstGeom>
          <a:noFill/>
          <a:ln>
            <a:noFill/>
          </a:ln>
        </p:spPr>
      </p:pic>
      <p:sp>
        <p:nvSpPr>
          <p:cNvPr id="5030" name="Google Shape;5030;p98"/>
          <p:cNvSpPr txBox="1"/>
          <p:nvPr/>
        </p:nvSpPr>
        <p:spPr>
          <a:xfrm>
            <a:off x="6287787" y="1737952"/>
            <a:ext cx="15114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Gill Sans"/>
              <a:buNone/>
            </a:pPr>
            <a:r>
              <a:rPr b="0" i="0" lang="en" sz="1500" u="none" cap="none" strike="noStrike">
                <a:solidFill>
                  <a:srgbClr val="000000"/>
                </a:solidFill>
                <a:latin typeface="Gill Sans"/>
                <a:ea typeface="Gill Sans"/>
                <a:cs typeface="Gill Sans"/>
                <a:sym typeface="Gill Sans"/>
              </a:rPr>
              <a:t>Mexico and Central America</a:t>
            </a:r>
            <a:endParaRPr sz="1100"/>
          </a:p>
        </p:txBody>
      </p:sp>
      <p:sp>
        <p:nvSpPr>
          <p:cNvPr id="5031" name="Google Shape;5031;p98"/>
          <p:cNvSpPr txBox="1"/>
          <p:nvPr/>
        </p:nvSpPr>
        <p:spPr>
          <a:xfrm>
            <a:off x="4292605" y="4552187"/>
            <a:ext cx="14463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Gill Sans"/>
              <a:buNone/>
            </a:pPr>
            <a:r>
              <a:rPr b="0" i="0" lang="en" sz="1500" u="none" cap="none" strike="noStrike">
                <a:solidFill>
                  <a:srgbClr val="000000"/>
                </a:solidFill>
                <a:latin typeface="Gill Sans"/>
                <a:ea typeface="Gill Sans"/>
                <a:cs typeface="Gill Sans"/>
                <a:sym typeface="Gill Sans"/>
              </a:rPr>
              <a:t>South America</a:t>
            </a:r>
            <a:endParaRPr sz="1100"/>
          </a:p>
        </p:txBody>
      </p:sp>
      <p:sp>
        <p:nvSpPr>
          <p:cNvPr id="5032" name="Google Shape;5032;p98"/>
          <p:cNvSpPr/>
          <p:nvPr/>
        </p:nvSpPr>
        <p:spPr>
          <a:xfrm>
            <a:off x="308271" y="4850893"/>
            <a:ext cx="4572000" cy="1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Gill Sans"/>
              <a:buNone/>
            </a:pPr>
            <a:r>
              <a:rPr b="0" i="0" lang="en" sz="800" u="none" cap="none" strike="noStrike">
                <a:solidFill>
                  <a:srgbClr val="000000"/>
                </a:solidFill>
                <a:latin typeface="Gill Sans"/>
                <a:ea typeface="Gill Sans"/>
                <a:cs typeface="Gill Sans"/>
                <a:sym typeface="Gill Sans"/>
              </a:rPr>
              <a:t>Source: Migration Policy Institute, Profile of Unauthorized Population: Massachusetts, 2019</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5" name="Shape 4805"/>
        <p:cNvGrpSpPr/>
        <p:nvPr/>
      </p:nvGrpSpPr>
      <p:grpSpPr>
        <a:xfrm>
          <a:off x="0" y="0"/>
          <a:ext cx="0" cy="0"/>
          <a:chOff x="0" y="0"/>
          <a:chExt cx="0" cy="0"/>
        </a:xfrm>
      </p:grpSpPr>
      <p:pic>
        <p:nvPicPr>
          <p:cNvPr id="4806" name="Google Shape;4806;p81"/>
          <p:cNvPicPr preferRelativeResize="0"/>
          <p:nvPr/>
        </p:nvPicPr>
        <p:blipFill rotWithShape="1">
          <a:blip r:embed="rId3">
            <a:alphaModFix/>
          </a:blip>
          <a:srcRect b="0" l="9174" r="3113" t="4315"/>
          <a:stretch/>
        </p:blipFill>
        <p:spPr>
          <a:xfrm>
            <a:off x="5585225" y="1413475"/>
            <a:ext cx="2738602" cy="2289575"/>
          </a:xfrm>
          <a:prstGeom prst="rect">
            <a:avLst/>
          </a:prstGeom>
          <a:noFill/>
          <a:ln>
            <a:noFill/>
          </a:ln>
        </p:spPr>
      </p:pic>
      <p:sp>
        <p:nvSpPr>
          <p:cNvPr id="4807" name="Google Shape;4807;p81"/>
          <p:cNvSpPr/>
          <p:nvPr/>
        </p:nvSpPr>
        <p:spPr>
          <a:xfrm>
            <a:off x="5505425" y="1310238"/>
            <a:ext cx="2925350" cy="2523000"/>
          </a:xfrm>
          <a:custGeom>
            <a:rect b="b" l="l" r="r" t="t"/>
            <a:pathLst>
              <a:path extrusionOk="0" h="100920" w="117014">
                <a:moveTo>
                  <a:pt x="58984" y="5674"/>
                </a:moveTo>
                <a:cubicBezTo>
                  <a:pt x="59087" y="5674"/>
                  <a:pt x="59190" y="5726"/>
                  <a:pt x="59242" y="5829"/>
                </a:cubicBezTo>
                <a:cubicBezTo>
                  <a:pt x="59242" y="5829"/>
                  <a:pt x="58339" y="27726"/>
                  <a:pt x="64967" y="40801"/>
                </a:cubicBezTo>
                <a:cubicBezTo>
                  <a:pt x="65612" y="40440"/>
                  <a:pt x="66257" y="40079"/>
                  <a:pt x="66902" y="39718"/>
                </a:cubicBezTo>
                <a:cubicBezTo>
                  <a:pt x="76238" y="34483"/>
                  <a:pt x="85187" y="28628"/>
                  <a:pt x="94292" y="23057"/>
                </a:cubicBezTo>
                <a:cubicBezTo>
                  <a:pt x="96406" y="21768"/>
                  <a:pt x="98521" y="20478"/>
                  <a:pt x="100636" y="19215"/>
                </a:cubicBezTo>
                <a:cubicBezTo>
                  <a:pt x="100943" y="19031"/>
                  <a:pt x="101233" y="18733"/>
                  <a:pt x="101713" y="18733"/>
                </a:cubicBezTo>
                <a:cubicBezTo>
                  <a:pt x="101838" y="18733"/>
                  <a:pt x="101977" y="18754"/>
                  <a:pt x="102132" y="18802"/>
                </a:cubicBezTo>
                <a:cubicBezTo>
                  <a:pt x="99347" y="20581"/>
                  <a:pt x="96664" y="22258"/>
                  <a:pt x="94034" y="23960"/>
                </a:cubicBezTo>
                <a:cubicBezTo>
                  <a:pt x="86890" y="28654"/>
                  <a:pt x="79926" y="33606"/>
                  <a:pt x="74278" y="40157"/>
                </a:cubicBezTo>
                <a:cubicBezTo>
                  <a:pt x="72395" y="42246"/>
                  <a:pt x="70925" y="44670"/>
                  <a:pt x="69868" y="47301"/>
                </a:cubicBezTo>
                <a:cubicBezTo>
                  <a:pt x="72136" y="49263"/>
                  <a:pt x="75035" y="50344"/>
                  <a:pt x="78040" y="50344"/>
                </a:cubicBezTo>
                <a:cubicBezTo>
                  <a:pt x="78076" y="50344"/>
                  <a:pt x="78111" y="50344"/>
                  <a:pt x="78147" y="50344"/>
                </a:cubicBezTo>
                <a:lnTo>
                  <a:pt x="78147" y="50731"/>
                </a:lnTo>
                <a:cubicBezTo>
                  <a:pt x="74768" y="50731"/>
                  <a:pt x="71544" y="52278"/>
                  <a:pt x="68862" y="55090"/>
                </a:cubicBezTo>
                <a:cubicBezTo>
                  <a:pt x="69223" y="57772"/>
                  <a:pt x="70358" y="60299"/>
                  <a:pt x="71957" y="62698"/>
                </a:cubicBezTo>
                <a:cubicBezTo>
                  <a:pt x="74974" y="67211"/>
                  <a:pt x="78920" y="70848"/>
                  <a:pt x="83331" y="73994"/>
                </a:cubicBezTo>
                <a:cubicBezTo>
                  <a:pt x="92151" y="80313"/>
                  <a:pt x="101255" y="86219"/>
                  <a:pt x="110643" y="91687"/>
                </a:cubicBezTo>
                <a:cubicBezTo>
                  <a:pt x="110901" y="91816"/>
                  <a:pt x="111107" y="92074"/>
                  <a:pt x="111159" y="92383"/>
                </a:cubicBezTo>
                <a:cubicBezTo>
                  <a:pt x="110514" y="92074"/>
                  <a:pt x="109869" y="91764"/>
                  <a:pt x="109250" y="91429"/>
                </a:cubicBezTo>
                <a:cubicBezTo>
                  <a:pt x="99862" y="86193"/>
                  <a:pt x="90655" y="80648"/>
                  <a:pt x="82196" y="73994"/>
                </a:cubicBezTo>
                <a:cubicBezTo>
                  <a:pt x="76496" y="69507"/>
                  <a:pt x="70667" y="65225"/>
                  <a:pt x="64839" y="60970"/>
                </a:cubicBezTo>
                <a:cubicBezTo>
                  <a:pt x="63833" y="63033"/>
                  <a:pt x="63059" y="65200"/>
                  <a:pt x="62543" y="67418"/>
                </a:cubicBezTo>
                <a:cubicBezTo>
                  <a:pt x="60944" y="73917"/>
                  <a:pt x="59887" y="82840"/>
                  <a:pt x="59784" y="95065"/>
                </a:cubicBezTo>
                <a:cubicBezTo>
                  <a:pt x="59784" y="95168"/>
                  <a:pt x="59680" y="95246"/>
                  <a:pt x="59577" y="95246"/>
                </a:cubicBezTo>
                <a:cubicBezTo>
                  <a:pt x="59564" y="95249"/>
                  <a:pt x="59550" y="95251"/>
                  <a:pt x="59537" y="95251"/>
                </a:cubicBezTo>
                <a:cubicBezTo>
                  <a:pt x="59448" y="95251"/>
                  <a:pt x="59364" y="95181"/>
                  <a:pt x="59319" y="95091"/>
                </a:cubicBezTo>
                <a:cubicBezTo>
                  <a:pt x="59319" y="95091"/>
                  <a:pt x="60196" y="73607"/>
                  <a:pt x="53774" y="60506"/>
                </a:cubicBezTo>
                <a:cubicBezTo>
                  <a:pt x="45109" y="66928"/>
                  <a:pt x="36598" y="73556"/>
                  <a:pt x="27906" y="79926"/>
                </a:cubicBezTo>
                <a:cubicBezTo>
                  <a:pt x="21613" y="84517"/>
                  <a:pt x="14856" y="88437"/>
                  <a:pt x="8099" y="92306"/>
                </a:cubicBezTo>
                <a:cubicBezTo>
                  <a:pt x="7924" y="92417"/>
                  <a:pt x="7721" y="92469"/>
                  <a:pt x="7518" y="92469"/>
                </a:cubicBezTo>
                <a:cubicBezTo>
                  <a:pt x="7391" y="92469"/>
                  <a:pt x="7264" y="92449"/>
                  <a:pt x="7145" y="92409"/>
                </a:cubicBezTo>
                <a:cubicBezTo>
                  <a:pt x="8924" y="91300"/>
                  <a:pt x="10652" y="90191"/>
                  <a:pt x="12432" y="89108"/>
                </a:cubicBezTo>
                <a:cubicBezTo>
                  <a:pt x="20401" y="84310"/>
                  <a:pt x="28061" y="79049"/>
                  <a:pt x="35514" y="73478"/>
                </a:cubicBezTo>
                <a:cubicBezTo>
                  <a:pt x="39177" y="70770"/>
                  <a:pt x="42375" y="67418"/>
                  <a:pt x="44902" y="63626"/>
                </a:cubicBezTo>
                <a:cubicBezTo>
                  <a:pt x="47223" y="60093"/>
                  <a:pt x="48358" y="56663"/>
                  <a:pt x="48255" y="53258"/>
                </a:cubicBezTo>
                <a:cubicBezTo>
                  <a:pt x="46066" y="51528"/>
                  <a:pt x="43325" y="50576"/>
                  <a:pt x="40527" y="50576"/>
                </a:cubicBezTo>
                <a:cubicBezTo>
                  <a:pt x="40489" y="50576"/>
                  <a:pt x="40452" y="50576"/>
                  <a:pt x="40415" y="50576"/>
                </a:cubicBezTo>
                <a:lnTo>
                  <a:pt x="40415" y="50215"/>
                </a:lnTo>
                <a:lnTo>
                  <a:pt x="40440" y="50215"/>
                </a:lnTo>
                <a:cubicBezTo>
                  <a:pt x="42839" y="50189"/>
                  <a:pt x="45186" y="49441"/>
                  <a:pt x="47146" y="48049"/>
                </a:cubicBezTo>
                <a:cubicBezTo>
                  <a:pt x="46476" y="46346"/>
                  <a:pt x="45573" y="44722"/>
                  <a:pt x="44490" y="43252"/>
                </a:cubicBezTo>
                <a:cubicBezTo>
                  <a:pt x="41369" y="38893"/>
                  <a:pt x="37500" y="35308"/>
                  <a:pt x="33245" y="32084"/>
                </a:cubicBezTo>
                <a:cubicBezTo>
                  <a:pt x="25353" y="26178"/>
                  <a:pt x="16971" y="21072"/>
                  <a:pt x="8408" y="16197"/>
                </a:cubicBezTo>
                <a:cubicBezTo>
                  <a:pt x="7557" y="15707"/>
                  <a:pt x="6706" y="15217"/>
                  <a:pt x="5829" y="14701"/>
                </a:cubicBezTo>
                <a:lnTo>
                  <a:pt x="6010" y="14417"/>
                </a:lnTo>
                <a:cubicBezTo>
                  <a:pt x="7557" y="15243"/>
                  <a:pt x="9105" y="16017"/>
                  <a:pt x="10626" y="16919"/>
                </a:cubicBezTo>
                <a:cubicBezTo>
                  <a:pt x="19240" y="22052"/>
                  <a:pt x="27906" y="27132"/>
                  <a:pt x="36469" y="32394"/>
                </a:cubicBezTo>
                <a:cubicBezTo>
                  <a:pt x="41807" y="35669"/>
                  <a:pt x="47172" y="38919"/>
                  <a:pt x="52743" y="41782"/>
                </a:cubicBezTo>
                <a:cubicBezTo>
                  <a:pt x="54239" y="39177"/>
                  <a:pt x="55348" y="36391"/>
                  <a:pt x="56018" y="33477"/>
                </a:cubicBezTo>
                <a:cubicBezTo>
                  <a:pt x="57617" y="26978"/>
                  <a:pt x="58675" y="18080"/>
                  <a:pt x="58778" y="5855"/>
                </a:cubicBezTo>
                <a:cubicBezTo>
                  <a:pt x="58778" y="5752"/>
                  <a:pt x="58881" y="5674"/>
                  <a:pt x="58984" y="5674"/>
                </a:cubicBezTo>
                <a:close/>
                <a:moveTo>
                  <a:pt x="1" y="0"/>
                </a:moveTo>
                <a:lnTo>
                  <a:pt x="1" y="100920"/>
                </a:lnTo>
                <a:lnTo>
                  <a:pt x="117013" y="100920"/>
                </a:lnTo>
                <a:lnTo>
                  <a:pt x="11701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81"/>
          <p:cNvSpPr txBox="1"/>
          <p:nvPr>
            <p:ph idx="1" type="subTitle"/>
          </p:nvPr>
        </p:nvSpPr>
        <p:spPr>
          <a:xfrm>
            <a:off x="662025" y="2930700"/>
            <a:ext cx="4567800" cy="117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292929"/>
                </a:solidFill>
                <a:highlight>
                  <a:srgbClr val="FFFFFF"/>
                </a:highlight>
              </a:rPr>
              <a:t>The Asian American Resource Workshop (AARW) is a political home for pan-Asian communities in Greater Boston. We are a member-led organization committed to building grassroots power through political education, creative expression, and issue-based and neighborhood organizing.</a:t>
            </a:r>
            <a:endParaRPr sz="1400">
              <a:solidFill>
                <a:srgbClr val="292929"/>
              </a:solidFill>
              <a:highlight>
                <a:srgbClr val="FFFFFF"/>
              </a:highlight>
            </a:endParaRPr>
          </a:p>
          <a:p>
            <a:pPr indent="0" lvl="0" marL="0" rtl="0" algn="l">
              <a:lnSpc>
                <a:spcPct val="115000"/>
              </a:lnSpc>
              <a:spcBef>
                <a:spcPts val="1200"/>
              </a:spcBef>
              <a:spcAft>
                <a:spcPts val="0"/>
              </a:spcAft>
              <a:buNone/>
            </a:pPr>
            <a:r>
              <a:rPr lang="en" sz="1400" u="sng">
                <a:solidFill>
                  <a:schemeClr val="hlink"/>
                </a:solidFill>
                <a:highlight>
                  <a:srgbClr val="FFFFFF"/>
                </a:highlight>
                <a:hlinkClick r:id="rId4"/>
              </a:rPr>
              <a:t>www.aarw.org</a:t>
            </a:r>
            <a:endParaRPr sz="1400">
              <a:solidFill>
                <a:srgbClr val="292929"/>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92929"/>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4809" name="Google Shape;4809;p81"/>
          <p:cNvSpPr txBox="1"/>
          <p:nvPr>
            <p:ph type="title"/>
          </p:nvPr>
        </p:nvSpPr>
        <p:spPr>
          <a:xfrm>
            <a:off x="798950" y="411275"/>
            <a:ext cx="45678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Asian American Resource Workshop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7" name="Shape 5037"/>
        <p:cNvGrpSpPr/>
        <p:nvPr/>
      </p:nvGrpSpPr>
      <p:grpSpPr>
        <a:xfrm>
          <a:off x="0" y="0"/>
          <a:ext cx="0" cy="0"/>
          <a:chOff x="0" y="0"/>
          <a:chExt cx="0" cy="0"/>
        </a:xfrm>
      </p:grpSpPr>
      <p:pic>
        <p:nvPicPr>
          <p:cNvPr id="5038" name="Google Shape;5038;p99"/>
          <p:cNvPicPr preferRelativeResize="0"/>
          <p:nvPr>
            <p:ph idx="1" type="body"/>
          </p:nvPr>
        </p:nvPicPr>
        <p:blipFill rotWithShape="1">
          <a:blip r:embed="rId3">
            <a:alphaModFix/>
          </a:blip>
          <a:srcRect b="0" l="0" r="0" t="0"/>
          <a:stretch/>
        </p:blipFill>
        <p:spPr>
          <a:xfrm>
            <a:off x="1048363" y="628508"/>
            <a:ext cx="5402100" cy="4289400"/>
          </a:xfrm>
          <a:prstGeom prst="rect">
            <a:avLst/>
          </a:prstGeom>
          <a:noFill/>
          <a:ln>
            <a:noFill/>
          </a:ln>
        </p:spPr>
      </p:pic>
      <p:sp>
        <p:nvSpPr>
          <p:cNvPr id="5039" name="Google Shape;5039;p99"/>
          <p:cNvSpPr txBox="1"/>
          <p:nvPr/>
        </p:nvSpPr>
        <p:spPr>
          <a:xfrm>
            <a:off x="2166973" y="2982250"/>
            <a:ext cx="759900" cy="2079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900"/>
              <a:buFont typeface="Gill Sans"/>
              <a:buNone/>
            </a:pPr>
            <a:r>
              <a:rPr b="0" i="0" lang="en" sz="900" u="none" cap="none" strike="noStrike">
                <a:solidFill>
                  <a:srgbClr val="595959"/>
                </a:solidFill>
                <a:latin typeface="Gill Sans"/>
                <a:ea typeface="Gill Sans"/>
                <a:cs typeface="Gill Sans"/>
                <a:sym typeface="Gill Sans"/>
              </a:rPr>
              <a:t>Cambodian</a:t>
            </a:r>
            <a:endParaRPr sz="1100"/>
          </a:p>
        </p:txBody>
      </p:sp>
      <p:sp>
        <p:nvSpPr>
          <p:cNvPr id="5040" name="Google Shape;5040;p99"/>
          <p:cNvSpPr txBox="1"/>
          <p:nvPr/>
        </p:nvSpPr>
        <p:spPr>
          <a:xfrm>
            <a:off x="2852798" y="2543077"/>
            <a:ext cx="690900" cy="2079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900"/>
              <a:buFont typeface="Gill Sans"/>
              <a:buNone/>
            </a:pPr>
            <a:r>
              <a:rPr b="0" i="0" lang="en" sz="900" u="none" cap="none" strike="noStrike">
                <a:solidFill>
                  <a:srgbClr val="595959"/>
                </a:solidFill>
                <a:latin typeface="Gill Sans"/>
                <a:ea typeface="Gill Sans"/>
                <a:cs typeface="Gill Sans"/>
                <a:sym typeface="Gill Sans"/>
              </a:rPr>
              <a:t>Vietnamese</a:t>
            </a:r>
            <a:endParaRPr sz="1100"/>
          </a:p>
        </p:txBody>
      </p:sp>
      <p:sp>
        <p:nvSpPr>
          <p:cNvPr id="5041" name="Google Shape;5041;p99"/>
          <p:cNvSpPr txBox="1"/>
          <p:nvPr/>
        </p:nvSpPr>
        <p:spPr>
          <a:xfrm>
            <a:off x="4221273" y="1723383"/>
            <a:ext cx="708000" cy="2079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900"/>
              <a:buFont typeface="Gill Sans"/>
              <a:buNone/>
            </a:pPr>
            <a:r>
              <a:rPr b="0" i="0" lang="en" sz="900" u="none" cap="none" strike="noStrike">
                <a:solidFill>
                  <a:srgbClr val="595959"/>
                </a:solidFill>
                <a:latin typeface="Gill Sans"/>
                <a:ea typeface="Gill Sans"/>
                <a:cs typeface="Gill Sans"/>
                <a:sym typeface="Gill Sans"/>
              </a:rPr>
              <a:t>Chinese</a:t>
            </a:r>
            <a:endParaRPr sz="1100"/>
          </a:p>
        </p:txBody>
      </p:sp>
      <p:sp>
        <p:nvSpPr>
          <p:cNvPr id="5042" name="Google Shape;5042;p99"/>
          <p:cNvSpPr txBox="1"/>
          <p:nvPr/>
        </p:nvSpPr>
        <p:spPr>
          <a:xfrm>
            <a:off x="4036867" y="2694573"/>
            <a:ext cx="529800" cy="1923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800"/>
              <a:buFont typeface="Gill Sans"/>
              <a:buNone/>
            </a:pPr>
            <a:r>
              <a:rPr b="0" i="0" lang="en" sz="800" u="none" cap="none" strike="noStrike">
                <a:solidFill>
                  <a:srgbClr val="595959"/>
                </a:solidFill>
                <a:latin typeface="Gill Sans"/>
                <a:ea typeface="Gill Sans"/>
                <a:cs typeface="Gill Sans"/>
                <a:sym typeface="Gill Sans"/>
              </a:rPr>
              <a:t>Nepalese</a:t>
            </a:r>
            <a:endParaRPr sz="1100"/>
          </a:p>
        </p:txBody>
      </p:sp>
      <p:sp>
        <p:nvSpPr>
          <p:cNvPr id="5043" name="Google Shape;5043;p99"/>
          <p:cNvSpPr txBox="1"/>
          <p:nvPr/>
        </p:nvSpPr>
        <p:spPr>
          <a:xfrm>
            <a:off x="4515223" y="2558237"/>
            <a:ext cx="564000" cy="2079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900"/>
              <a:buFont typeface="Gill Sans"/>
              <a:buNone/>
            </a:pPr>
            <a:r>
              <a:rPr b="0" i="0" lang="en" sz="900" u="none" cap="none" strike="noStrike">
                <a:solidFill>
                  <a:srgbClr val="595959"/>
                </a:solidFill>
                <a:latin typeface="Gill Sans"/>
                <a:ea typeface="Gill Sans"/>
                <a:cs typeface="Gill Sans"/>
                <a:sym typeface="Gill Sans"/>
              </a:rPr>
              <a:t>Pakistani</a:t>
            </a:r>
            <a:endParaRPr sz="1100"/>
          </a:p>
        </p:txBody>
      </p:sp>
      <p:sp>
        <p:nvSpPr>
          <p:cNvPr id="5044" name="Google Shape;5044;p99"/>
          <p:cNvSpPr txBox="1"/>
          <p:nvPr/>
        </p:nvSpPr>
        <p:spPr>
          <a:xfrm>
            <a:off x="4566658" y="1139290"/>
            <a:ext cx="564000" cy="2079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900"/>
              <a:buFont typeface="Gill Sans"/>
              <a:buNone/>
            </a:pPr>
            <a:r>
              <a:rPr b="0" i="0" lang="en" sz="900" u="none" cap="none" strike="noStrike">
                <a:solidFill>
                  <a:srgbClr val="595959"/>
                </a:solidFill>
                <a:latin typeface="Gill Sans"/>
                <a:ea typeface="Gill Sans"/>
                <a:cs typeface="Gill Sans"/>
                <a:sym typeface="Gill Sans"/>
              </a:rPr>
              <a:t>Filipino</a:t>
            </a:r>
            <a:endParaRPr sz="1100"/>
          </a:p>
        </p:txBody>
      </p:sp>
      <p:sp>
        <p:nvSpPr>
          <p:cNvPr id="5045" name="Google Shape;5045;p99"/>
          <p:cNvSpPr txBox="1"/>
          <p:nvPr/>
        </p:nvSpPr>
        <p:spPr>
          <a:xfrm>
            <a:off x="5453586" y="560288"/>
            <a:ext cx="474600" cy="2079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900"/>
              <a:buFont typeface="Gill Sans"/>
              <a:buNone/>
            </a:pPr>
            <a:r>
              <a:rPr b="0" i="0" lang="en" sz="900" u="none" cap="none" strike="noStrike">
                <a:solidFill>
                  <a:srgbClr val="595959"/>
                </a:solidFill>
                <a:latin typeface="Gill Sans"/>
                <a:ea typeface="Gill Sans"/>
                <a:cs typeface="Gill Sans"/>
                <a:sym typeface="Gill Sans"/>
              </a:rPr>
              <a:t>Indian</a:t>
            </a:r>
            <a:endParaRPr sz="1100"/>
          </a:p>
        </p:txBody>
      </p:sp>
      <p:sp>
        <p:nvSpPr>
          <p:cNvPr id="5046" name="Google Shape;5046;p99"/>
          <p:cNvSpPr txBox="1"/>
          <p:nvPr/>
        </p:nvSpPr>
        <p:spPr>
          <a:xfrm>
            <a:off x="5364367" y="1354826"/>
            <a:ext cx="737700" cy="2079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900"/>
              <a:buFont typeface="Gill Sans"/>
              <a:buNone/>
            </a:pPr>
            <a:r>
              <a:rPr b="0" i="0" lang="en" sz="900" u="none" cap="none" strike="noStrike">
                <a:solidFill>
                  <a:srgbClr val="595959"/>
                </a:solidFill>
                <a:latin typeface="Gill Sans"/>
                <a:ea typeface="Gill Sans"/>
                <a:cs typeface="Gill Sans"/>
                <a:sym typeface="Gill Sans"/>
              </a:rPr>
              <a:t>Taiwanese</a:t>
            </a:r>
            <a:endParaRPr sz="1100"/>
          </a:p>
        </p:txBody>
      </p:sp>
      <p:sp>
        <p:nvSpPr>
          <p:cNvPr id="5047" name="Google Shape;5047;p99"/>
          <p:cNvSpPr txBox="1"/>
          <p:nvPr/>
        </p:nvSpPr>
        <p:spPr>
          <a:xfrm rot="-5400000">
            <a:off x="123085" y="2270895"/>
            <a:ext cx="1998000" cy="2538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1200"/>
              <a:buFont typeface="Gill Sans"/>
              <a:buNone/>
            </a:pPr>
            <a:r>
              <a:rPr b="0" i="0" lang="en" sz="1200" u="none" cap="none" strike="noStrike">
                <a:solidFill>
                  <a:srgbClr val="595959"/>
                </a:solidFill>
                <a:latin typeface="Gill Sans"/>
                <a:ea typeface="Gill Sans"/>
                <a:cs typeface="Gill Sans"/>
                <a:sym typeface="Gill Sans"/>
              </a:rPr>
              <a:t>Median Household Income</a:t>
            </a:r>
            <a:endParaRPr sz="1100"/>
          </a:p>
        </p:txBody>
      </p:sp>
      <p:sp>
        <p:nvSpPr>
          <p:cNvPr id="5048" name="Google Shape;5048;p99"/>
          <p:cNvSpPr/>
          <p:nvPr/>
        </p:nvSpPr>
        <p:spPr>
          <a:xfrm>
            <a:off x="5156143" y="1732175"/>
            <a:ext cx="354000" cy="104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49" name="Google Shape;5049;p99"/>
          <p:cNvSpPr txBox="1"/>
          <p:nvPr/>
        </p:nvSpPr>
        <p:spPr>
          <a:xfrm>
            <a:off x="5109787" y="1665984"/>
            <a:ext cx="7080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900"/>
              <a:buFont typeface="Gill Sans"/>
              <a:buNone/>
            </a:pPr>
            <a:r>
              <a:rPr b="0" i="0" lang="en" sz="900" u="none" cap="none" strike="noStrike">
                <a:solidFill>
                  <a:srgbClr val="595959"/>
                </a:solidFill>
                <a:latin typeface="Gill Sans"/>
                <a:ea typeface="Gill Sans"/>
                <a:cs typeface="Gill Sans"/>
                <a:sym typeface="Gill Sans"/>
              </a:rPr>
              <a:t>Japanese</a:t>
            </a:r>
            <a:endParaRPr b="0" i="0" sz="1200" u="none" cap="none" strike="noStrike">
              <a:solidFill>
                <a:srgbClr val="595959"/>
              </a:solidFill>
              <a:latin typeface="Gill Sans"/>
              <a:ea typeface="Gill Sans"/>
              <a:cs typeface="Gill Sans"/>
              <a:sym typeface="Gill Sans"/>
            </a:endParaRPr>
          </a:p>
        </p:txBody>
      </p:sp>
      <p:sp>
        <p:nvSpPr>
          <p:cNvPr id="5050" name="Google Shape;5050;p99"/>
          <p:cNvSpPr/>
          <p:nvPr/>
        </p:nvSpPr>
        <p:spPr>
          <a:xfrm>
            <a:off x="5333121" y="2256832"/>
            <a:ext cx="239100" cy="141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51" name="Google Shape;5051;p99"/>
          <p:cNvSpPr txBox="1"/>
          <p:nvPr/>
        </p:nvSpPr>
        <p:spPr>
          <a:xfrm>
            <a:off x="5220220" y="2198669"/>
            <a:ext cx="7080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900"/>
              <a:buFont typeface="Gill Sans"/>
              <a:buNone/>
            </a:pPr>
            <a:r>
              <a:rPr b="0" i="0" lang="en" sz="900" u="none" cap="none" strike="noStrike">
                <a:solidFill>
                  <a:srgbClr val="595959"/>
                </a:solidFill>
                <a:latin typeface="Gill Sans"/>
                <a:ea typeface="Gill Sans"/>
                <a:cs typeface="Gill Sans"/>
                <a:sym typeface="Gill Sans"/>
              </a:rPr>
              <a:t>Korean</a:t>
            </a:r>
            <a:endParaRPr sz="1100"/>
          </a:p>
        </p:txBody>
      </p:sp>
      <p:sp>
        <p:nvSpPr>
          <p:cNvPr id="5052" name="Google Shape;5052;p99"/>
          <p:cNvSpPr txBox="1"/>
          <p:nvPr/>
        </p:nvSpPr>
        <p:spPr>
          <a:xfrm>
            <a:off x="1943202" y="4723503"/>
            <a:ext cx="3713100" cy="2538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1200"/>
              <a:buFont typeface="Gill Sans"/>
              <a:buNone/>
            </a:pPr>
            <a:r>
              <a:rPr b="0" i="0" lang="en" sz="1200" u="none" cap="none" strike="noStrike">
                <a:solidFill>
                  <a:srgbClr val="595959"/>
                </a:solidFill>
                <a:latin typeface="Gill Sans"/>
                <a:ea typeface="Gill Sans"/>
                <a:cs typeface="Gill Sans"/>
                <a:sym typeface="Gill Sans"/>
              </a:rPr>
              <a:t>Share with College Degree or More (25+ years old)</a:t>
            </a:r>
            <a:endParaRPr sz="1100"/>
          </a:p>
        </p:txBody>
      </p:sp>
      <p:sp>
        <p:nvSpPr>
          <p:cNvPr id="5053" name="Google Shape;5053;p99"/>
          <p:cNvSpPr txBox="1"/>
          <p:nvPr/>
        </p:nvSpPr>
        <p:spPr>
          <a:xfrm>
            <a:off x="122682" y="-43539"/>
            <a:ext cx="8556300" cy="614100"/>
          </a:xfrm>
          <a:prstGeom prst="rect">
            <a:avLst/>
          </a:prstGeom>
          <a:noFill/>
          <a:ln>
            <a:noFill/>
          </a:ln>
        </p:spPr>
        <p:txBody>
          <a:bodyPr anchorCtr="0" anchor="b"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Gill Sans"/>
              <a:buNone/>
            </a:pPr>
            <a:r>
              <a:rPr b="1" lang="en" sz="1800">
                <a:solidFill>
                  <a:schemeClr val="dk1"/>
                </a:solidFill>
                <a:latin typeface="Gill Sans"/>
                <a:ea typeface="Gill Sans"/>
                <a:cs typeface="Gill Sans"/>
                <a:sym typeface="Gill Sans"/>
              </a:rPr>
              <a:t>Income and educational attainment vary greatly across AAPI communities.</a:t>
            </a:r>
            <a:br>
              <a:rPr b="1" lang="en" sz="1700">
                <a:solidFill>
                  <a:schemeClr val="dk1"/>
                </a:solidFill>
                <a:latin typeface="Gill Sans"/>
                <a:ea typeface="Gill Sans"/>
                <a:cs typeface="Gill Sans"/>
                <a:sym typeface="Gill Sans"/>
              </a:rPr>
            </a:br>
            <a:r>
              <a:rPr lang="en" sz="1400">
                <a:solidFill>
                  <a:schemeClr val="dk1"/>
                </a:solidFill>
                <a:latin typeface="Gill Sans"/>
                <a:ea typeface="Gill Sans"/>
                <a:cs typeface="Gill Sans"/>
                <a:sym typeface="Gill Sans"/>
              </a:rPr>
              <a:t>Top 10 countries of ancestry for Asian Americans in Greater Boston. 2017. </a:t>
            </a:r>
            <a:endParaRPr sz="1400">
              <a:solidFill>
                <a:schemeClr val="dk1"/>
              </a:solidFill>
              <a:latin typeface="Gill Sans"/>
              <a:ea typeface="Gill Sans"/>
              <a:cs typeface="Gill Sans"/>
              <a:sym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8" name="Shape 5058"/>
        <p:cNvGrpSpPr/>
        <p:nvPr/>
      </p:nvGrpSpPr>
      <p:grpSpPr>
        <a:xfrm>
          <a:off x="0" y="0"/>
          <a:ext cx="0" cy="0"/>
          <a:chOff x="0" y="0"/>
          <a:chExt cx="0" cy="0"/>
        </a:xfrm>
      </p:grpSpPr>
      <p:pic>
        <p:nvPicPr>
          <p:cNvPr id="5059" name="Google Shape;5059;p100"/>
          <p:cNvPicPr preferRelativeResize="0"/>
          <p:nvPr/>
        </p:nvPicPr>
        <p:blipFill rotWithShape="1">
          <a:blip r:embed="rId3">
            <a:alphaModFix/>
          </a:blip>
          <a:srcRect b="0" l="0" r="0" t="0"/>
          <a:stretch/>
        </p:blipFill>
        <p:spPr>
          <a:xfrm>
            <a:off x="349772" y="985957"/>
            <a:ext cx="8306700" cy="3974100"/>
          </a:xfrm>
          <a:prstGeom prst="rect">
            <a:avLst/>
          </a:prstGeom>
          <a:noFill/>
          <a:ln>
            <a:noFill/>
          </a:ln>
        </p:spPr>
      </p:pic>
      <p:sp>
        <p:nvSpPr>
          <p:cNvPr id="5060" name="Google Shape;5060;p100"/>
          <p:cNvSpPr txBox="1"/>
          <p:nvPr>
            <p:ph type="title"/>
          </p:nvPr>
        </p:nvSpPr>
        <p:spPr>
          <a:xfrm>
            <a:off x="258825" y="531704"/>
            <a:ext cx="8626200" cy="521100"/>
          </a:xfrm>
          <a:prstGeom prst="rect">
            <a:avLst/>
          </a:prstGeom>
          <a:noFill/>
          <a:ln>
            <a:noFill/>
          </a:ln>
        </p:spPr>
        <p:txBody>
          <a:bodyPr anchorCtr="0" anchor="b" bIns="34275" lIns="68575" spcFirstLastPara="1" rIns="68575" wrap="square" tIns="34275">
            <a:noAutofit/>
          </a:bodyPr>
          <a:lstStyle/>
          <a:p>
            <a:pPr indent="0" lvl="0" marL="0" rtl="0" algn="l">
              <a:lnSpc>
                <a:spcPct val="100000"/>
              </a:lnSpc>
              <a:spcBef>
                <a:spcPts val="0"/>
              </a:spcBef>
              <a:spcAft>
                <a:spcPts val="0"/>
              </a:spcAft>
              <a:buClr>
                <a:schemeClr val="dk1"/>
              </a:buClr>
              <a:buSzPts val="2100"/>
              <a:buFont typeface="Gill Sans"/>
              <a:buNone/>
            </a:pPr>
            <a:r>
              <a:rPr b="1" lang="en" sz="2100">
                <a:solidFill>
                  <a:schemeClr val="dk1"/>
                </a:solidFill>
                <a:latin typeface="Gill Sans"/>
                <a:ea typeface="Gill Sans"/>
                <a:cs typeface="Gill Sans"/>
                <a:sym typeface="Gill Sans"/>
              </a:rPr>
              <a:t>Asian poverty is 2x White poverty in Greater Boston and 3x White poverty in Boston. </a:t>
            </a:r>
            <a:br>
              <a:rPr b="1" lang="en" sz="1800">
                <a:solidFill>
                  <a:schemeClr val="dk1"/>
                </a:solidFill>
                <a:latin typeface="Gill Sans"/>
                <a:ea typeface="Gill Sans"/>
                <a:cs typeface="Gill Sans"/>
                <a:sym typeface="Gill Sans"/>
              </a:rPr>
            </a:br>
            <a:r>
              <a:rPr lang="en" sz="1400">
                <a:solidFill>
                  <a:schemeClr val="dk1"/>
                </a:solidFill>
                <a:latin typeface="Gill Sans"/>
                <a:ea typeface="Gill Sans"/>
                <a:cs typeface="Gill Sans"/>
                <a:sym typeface="Gill Sans"/>
              </a:rPr>
              <a:t>Poverty rates by race/ethnicity: Boston vs. Greater Boston (2019).</a:t>
            </a:r>
            <a:endParaRPr/>
          </a:p>
        </p:txBody>
      </p:sp>
      <p:sp>
        <p:nvSpPr>
          <p:cNvPr id="5061" name="Google Shape;5061;p100"/>
          <p:cNvSpPr txBox="1"/>
          <p:nvPr/>
        </p:nvSpPr>
        <p:spPr>
          <a:xfrm>
            <a:off x="349772" y="4775531"/>
            <a:ext cx="40023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rgbClr val="000000"/>
                </a:solidFill>
                <a:latin typeface="Gill Sans"/>
                <a:ea typeface="Gill Sans"/>
                <a:cs typeface="Gill Sans"/>
                <a:sym typeface="Gill Sans"/>
              </a:rPr>
              <a:t>Source: American Community Survey 5-year Estimates 2015-2019</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5" name="Shape 5065"/>
        <p:cNvGrpSpPr/>
        <p:nvPr/>
      </p:nvGrpSpPr>
      <p:grpSpPr>
        <a:xfrm>
          <a:off x="0" y="0"/>
          <a:ext cx="0" cy="0"/>
          <a:chOff x="0" y="0"/>
          <a:chExt cx="0" cy="0"/>
        </a:xfrm>
      </p:grpSpPr>
      <p:pic>
        <p:nvPicPr>
          <p:cNvPr id="5066" name="Google Shape;5066;p101"/>
          <p:cNvPicPr preferRelativeResize="0"/>
          <p:nvPr/>
        </p:nvPicPr>
        <p:blipFill>
          <a:blip r:embed="rId3">
            <a:alphaModFix/>
          </a:blip>
          <a:stretch>
            <a:fillRect/>
          </a:stretch>
        </p:blipFill>
        <p:spPr>
          <a:xfrm rot="2700000">
            <a:off x="7630012" y="-612304"/>
            <a:ext cx="2359523" cy="1808303"/>
          </a:xfrm>
          <a:prstGeom prst="rect">
            <a:avLst/>
          </a:prstGeom>
          <a:noFill/>
          <a:ln>
            <a:noFill/>
          </a:ln>
        </p:spPr>
      </p:pic>
      <p:sp>
        <p:nvSpPr>
          <p:cNvPr id="5067" name="Google Shape;5067;p101"/>
          <p:cNvSpPr/>
          <p:nvPr/>
        </p:nvSpPr>
        <p:spPr>
          <a:xfrm rot="2700000">
            <a:off x="7580510" y="-695306"/>
            <a:ext cx="2458526" cy="1974306"/>
          </a:xfrm>
          <a:custGeom>
            <a:rect b="b" l="l" r="r" t="t"/>
            <a:pathLst>
              <a:path extrusionOk="0" h="78973" w="98342">
                <a:moveTo>
                  <a:pt x="80442" y="7492"/>
                </a:moveTo>
                <a:cubicBezTo>
                  <a:pt x="80512" y="7492"/>
                  <a:pt x="80579" y="7525"/>
                  <a:pt x="80623" y="7583"/>
                </a:cubicBezTo>
                <a:cubicBezTo>
                  <a:pt x="80700" y="7661"/>
                  <a:pt x="80752" y="7790"/>
                  <a:pt x="80700" y="7919"/>
                </a:cubicBezTo>
                <a:cubicBezTo>
                  <a:pt x="80700" y="7919"/>
                  <a:pt x="66876" y="20479"/>
                  <a:pt x="61821" y="34045"/>
                </a:cubicBezTo>
                <a:cubicBezTo>
                  <a:pt x="63214" y="34689"/>
                  <a:pt x="64658" y="35231"/>
                  <a:pt x="66128" y="35669"/>
                </a:cubicBezTo>
                <a:cubicBezTo>
                  <a:pt x="72628" y="37526"/>
                  <a:pt x="81551" y="38816"/>
                  <a:pt x="93776" y="38919"/>
                </a:cubicBezTo>
                <a:cubicBezTo>
                  <a:pt x="93776" y="38919"/>
                  <a:pt x="93957" y="38919"/>
                  <a:pt x="93957" y="39151"/>
                </a:cubicBezTo>
                <a:cubicBezTo>
                  <a:pt x="93982" y="39280"/>
                  <a:pt x="93905" y="39409"/>
                  <a:pt x="93802" y="39461"/>
                </a:cubicBezTo>
                <a:cubicBezTo>
                  <a:pt x="93802" y="39461"/>
                  <a:pt x="92804" y="39412"/>
                  <a:pt x="91107" y="39412"/>
                </a:cubicBezTo>
                <a:cubicBezTo>
                  <a:pt x="85458" y="39412"/>
                  <a:pt x="72065" y="39946"/>
                  <a:pt x="61950" y="44567"/>
                </a:cubicBezTo>
                <a:cubicBezTo>
                  <a:pt x="62466" y="46012"/>
                  <a:pt x="63111" y="47430"/>
                  <a:pt x="63859" y="48771"/>
                </a:cubicBezTo>
                <a:cubicBezTo>
                  <a:pt x="67134" y="54677"/>
                  <a:pt x="72550" y="61899"/>
                  <a:pt x="81113" y="70616"/>
                </a:cubicBezTo>
                <a:cubicBezTo>
                  <a:pt x="81190" y="70693"/>
                  <a:pt x="81164" y="70848"/>
                  <a:pt x="81061" y="70925"/>
                </a:cubicBezTo>
                <a:cubicBezTo>
                  <a:pt x="81005" y="71001"/>
                  <a:pt x="80920" y="71049"/>
                  <a:pt x="80839" y="71049"/>
                </a:cubicBezTo>
                <a:cubicBezTo>
                  <a:pt x="80809" y="71049"/>
                  <a:pt x="80779" y="71042"/>
                  <a:pt x="80752" y="71029"/>
                </a:cubicBezTo>
                <a:cubicBezTo>
                  <a:pt x="80752" y="71029"/>
                  <a:pt x="66954" y="55864"/>
                  <a:pt x="52691" y="51479"/>
                </a:cubicBezTo>
                <a:cubicBezTo>
                  <a:pt x="50422" y="54419"/>
                  <a:pt x="49210" y="58056"/>
                  <a:pt x="49287" y="61770"/>
                </a:cubicBezTo>
                <a:lnTo>
                  <a:pt x="48926" y="61770"/>
                </a:lnTo>
                <a:lnTo>
                  <a:pt x="48926" y="61744"/>
                </a:lnTo>
                <a:cubicBezTo>
                  <a:pt x="48926" y="58185"/>
                  <a:pt x="47662" y="54780"/>
                  <a:pt x="45418" y="51840"/>
                </a:cubicBezTo>
                <a:cubicBezTo>
                  <a:pt x="43484" y="52433"/>
                  <a:pt x="41627" y="53233"/>
                  <a:pt x="39873" y="54213"/>
                </a:cubicBezTo>
                <a:cubicBezTo>
                  <a:pt x="33967" y="57488"/>
                  <a:pt x="26772" y="62904"/>
                  <a:pt x="18054" y="71441"/>
                </a:cubicBezTo>
                <a:cubicBezTo>
                  <a:pt x="18007" y="71477"/>
                  <a:pt x="17948" y="71496"/>
                  <a:pt x="17890" y="71496"/>
                </a:cubicBezTo>
                <a:cubicBezTo>
                  <a:pt x="17824" y="71496"/>
                  <a:pt x="17761" y="71471"/>
                  <a:pt x="17719" y="71415"/>
                </a:cubicBezTo>
                <a:cubicBezTo>
                  <a:pt x="17642" y="71338"/>
                  <a:pt x="17590" y="71209"/>
                  <a:pt x="17642" y="71080"/>
                </a:cubicBezTo>
                <a:cubicBezTo>
                  <a:pt x="17642" y="71080"/>
                  <a:pt x="31466" y="58520"/>
                  <a:pt x="36521" y="44954"/>
                </a:cubicBezTo>
                <a:cubicBezTo>
                  <a:pt x="35128" y="44284"/>
                  <a:pt x="33684" y="43768"/>
                  <a:pt x="32188" y="43329"/>
                </a:cubicBezTo>
                <a:cubicBezTo>
                  <a:pt x="25689" y="41472"/>
                  <a:pt x="16791" y="40209"/>
                  <a:pt x="4566" y="40080"/>
                </a:cubicBezTo>
                <a:cubicBezTo>
                  <a:pt x="4566" y="40080"/>
                  <a:pt x="4385" y="40080"/>
                  <a:pt x="4385" y="39848"/>
                </a:cubicBezTo>
                <a:cubicBezTo>
                  <a:pt x="4360" y="39719"/>
                  <a:pt x="4437" y="39590"/>
                  <a:pt x="4540" y="39538"/>
                </a:cubicBezTo>
                <a:cubicBezTo>
                  <a:pt x="4540" y="39538"/>
                  <a:pt x="5531" y="39586"/>
                  <a:pt x="7218" y="39586"/>
                </a:cubicBezTo>
                <a:cubicBezTo>
                  <a:pt x="12857" y="39586"/>
                  <a:pt x="26267" y="39051"/>
                  <a:pt x="36392" y="34406"/>
                </a:cubicBezTo>
                <a:cubicBezTo>
                  <a:pt x="35850" y="32961"/>
                  <a:pt x="35205" y="31569"/>
                  <a:pt x="34457" y="30228"/>
                </a:cubicBezTo>
                <a:cubicBezTo>
                  <a:pt x="31182" y="24321"/>
                  <a:pt x="25766" y="17126"/>
                  <a:pt x="17203" y="8409"/>
                </a:cubicBezTo>
                <a:cubicBezTo>
                  <a:pt x="17126" y="8305"/>
                  <a:pt x="17152" y="8151"/>
                  <a:pt x="17255" y="8073"/>
                </a:cubicBezTo>
                <a:cubicBezTo>
                  <a:pt x="17314" y="7994"/>
                  <a:pt x="17403" y="7961"/>
                  <a:pt x="17488" y="7961"/>
                </a:cubicBezTo>
                <a:cubicBezTo>
                  <a:pt x="17514" y="7961"/>
                  <a:pt x="17540" y="7964"/>
                  <a:pt x="17564" y="7970"/>
                </a:cubicBezTo>
                <a:cubicBezTo>
                  <a:pt x="17564" y="7970"/>
                  <a:pt x="31362" y="23161"/>
                  <a:pt x="45625" y="27520"/>
                </a:cubicBezTo>
                <a:cubicBezTo>
                  <a:pt x="47894" y="24579"/>
                  <a:pt x="49107" y="20969"/>
                  <a:pt x="49029" y="17255"/>
                </a:cubicBezTo>
                <a:lnTo>
                  <a:pt x="49390" y="17255"/>
                </a:lnTo>
                <a:cubicBezTo>
                  <a:pt x="49390" y="20814"/>
                  <a:pt x="50628" y="24244"/>
                  <a:pt x="52898" y="27184"/>
                </a:cubicBezTo>
                <a:cubicBezTo>
                  <a:pt x="54832" y="26591"/>
                  <a:pt x="56689" y="25792"/>
                  <a:pt x="58443" y="24812"/>
                </a:cubicBezTo>
                <a:cubicBezTo>
                  <a:pt x="64375" y="21536"/>
                  <a:pt x="71570" y="16120"/>
                  <a:pt x="80288" y="7557"/>
                </a:cubicBezTo>
                <a:cubicBezTo>
                  <a:pt x="80333" y="7512"/>
                  <a:pt x="80388" y="7492"/>
                  <a:pt x="80442" y="7492"/>
                </a:cubicBezTo>
                <a:close/>
                <a:moveTo>
                  <a:pt x="1" y="1"/>
                </a:moveTo>
                <a:lnTo>
                  <a:pt x="1" y="78972"/>
                </a:lnTo>
                <a:lnTo>
                  <a:pt x="98341" y="78972"/>
                </a:lnTo>
                <a:lnTo>
                  <a:pt x="9834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68" name="Google Shape;5068;p101"/>
          <p:cNvPicPr preferRelativeResize="0"/>
          <p:nvPr/>
        </p:nvPicPr>
        <p:blipFill>
          <a:blip r:embed="rId3">
            <a:alphaModFix/>
          </a:blip>
          <a:stretch>
            <a:fillRect/>
          </a:stretch>
        </p:blipFill>
        <p:spPr>
          <a:xfrm rot="2700000">
            <a:off x="-877788" y="3984396"/>
            <a:ext cx="2359523" cy="1808303"/>
          </a:xfrm>
          <a:prstGeom prst="rect">
            <a:avLst/>
          </a:prstGeom>
          <a:noFill/>
          <a:ln>
            <a:noFill/>
          </a:ln>
        </p:spPr>
      </p:pic>
      <p:sp>
        <p:nvSpPr>
          <p:cNvPr id="5069" name="Google Shape;5069;p101"/>
          <p:cNvSpPr/>
          <p:nvPr/>
        </p:nvSpPr>
        <p:spPr>
          <a:xfrm rot="2700000">
            <a:off x="-896740" y="3878969"/>
            <a:ext cx="2458526" cy="1974306"/>
          </a:xfrm>
          <a:custGeom>
            <a:rect b="b" l="l" r="r" t="t"/>
            <a:pathLst>
              <a:path extrusionOk="0" h="78973" w="98342">
                <a:moveTo>
                  <a:pt x="80442" y="7492"/>
                </a:moveTo>
                <a:cubicBezTo>
                  <a:pt x="80512" y="7492"/>
                  <a:pt x="80579" y="7525"/>
                  <a:pt x="80623" y="7583"/>
                </a:cubicBezTo>
                <a:cubicBezTo>
                  <a:pt x="80700" y="7661"/>
                  <a:pt x="80752" y="7790"/>
                  <a:pt x="80700" y="7919"/>
                </a:cubicBezTo>
                <a:cubicBezTo>
                  <a:pt x="80700" y="7919"/>
                  <a:pt x="66876" y="20479"/>
                  <a:pt x="61821" y="34045"/>
                </a:cubicBezTo>
                <a:cubicBezTo>
                  <a:pt x="63214" y="34689"/>
                  <a:pt x="64658" y="35231"/>
                  <a:pt x="66128" y="35669"/>
                </a:cubicBezTo>
                <a:cubicBezTo>
                  <a:pt x="72628" y="37526"/>
                  <a:pt x="81551" y="38816"/>
                  <a:pt x="93776" y="38919"/>
                </a:cubicBezTo>
                <a:cubicBezTo>
                  <a:pt x="93776" y="38919"/>
                  <a:pt x="93957" y="38919"/>
                  <a:pt x="93957" y="39151"/>
                </a:cubicBezTo>
                <a:cubicBezTo>
                  <a:pt x="93982" y="39280"/>
                  <a:pt x="93905" y="39409"/>
                  <a:pt x="93802" y="39461"/>
                </a:cubicBezTo>
                <a:cubicBezTo>
                  <a:pt x="93802" y="39461"/>
                  <a:pt x="92804" y="39412"/>
                  <a:pt x="91107" y="39412"/>
                </a:cubicBezTo>
                <a:cubicBezTo>
                  <a:pt x="85458" y="39412"/>
                  <a:pt x="72065" y="39946"/>
                  <a:pt x="61950" y="44567"/>
                </a:cubicBezTo>
                <a:cubicBezTo>
                  <a:pt x="62466" y="46012"/>
                  <a:pt x="63111" y="47430"/>
                  <a:pt x="63859" y="48771"/>
                </a:cubicBezTo>
                <a:cubicBezTo>
                  <a:pt x="67134" y="54677"/>
                  <a:pt x="72550" y="61899"/>
                  <a:pt x="81113" y="70616"/>
                </a:cubicBezTo>
                <a:cubicBezTo>
                  <a:pt x="81190" y="70693"/>
                  <a:pt x="81164" y="70848"/>
                  <a:pt x="81061" y="70925"/>
                </a:cubicBezTo>
                <a:cubicBezTo>
                  <a:pt x="81005" y="71001"/>
                  <a:pt x="80920" y="71049"/>
                  <a:pt x="80839" y="71049"/>
                </a:cubicBezTo>
                <a:cubicBezTo>
                  <a:pt x="80809" y="71049"/>
                  <a:pt x="80779" y="71042"/>
                  <a:pt x="80752" y="71029"/>
                </a:cubicBezTo>
                <a:cubicBezTo>
                  <a:pt x="80752" y="71029"/>
                  <a:pt x="66954" y="55864"/>
                  <a:pt x="52691" y="51479"/>
                </a:cubicBezTo>
                <a:cubicBezTo>
                  <a:pt x="50422" y="54419"/>
                  <a:pt x="49210" y="58056"/>
                  <a:pt x="49287" y="61770"/>
                </a:cubicBezTo>
                <a:lnTo>
                  <a:pt x="48926" y="61770"/>
                </a:lnTo>
                <a:lnTo>
                  <a:pt x="48926" y="61744"/>
                </a:lnTo>
                <a:cubicBezTo>
                  <a:pt x="48926" y="58185"/>
                  <a:pt x="47662" y="54780"/>
                  <a:pt x="45418" y="51840"/>
                </a:cubicBezTo>
                <a:cubicBezTo>
                  <a:pt x="43484" y="52433"/>
                  <a:pt x="41627" y="53233"/>
                  <a:pt x="39873" y="54213"/>
                </a:cubicBezTo>
                <a:cubicBezTo>
                  <a:pt x="33967" y="57488"/>
                  <a:pt x="26772" y="62904"/>
                  <a:pt x="18054" y="71441"/>
                </a:cubicBezTo>
                <a:cubicBezTo>
                  <a:pt x="18007" y="71477"/>
                  <a:pt x="17948" y="71496"/>
                  <a:pt x="17890" y="71496"/>
                </a:cubicBezTo>
                <a:cubicBezTo>
                  <a:pt x="17824" y="71496"/>
                  <a:pt x="17761" y="71471"/>
                  <a:pt x="17719" y="71415"/>
                </a:cubicBezTo>
                <a:cubicBezTo>
                  <a:pt x="17642" y="71338"/>
                  <a:pt x="17590" y="71209"/>
                  <a:pt x="17642" y="71080"/>
                </a:cubicBezTo>
                <a:cubicBezTo>
                  <a:pt x="17642" y="71080"/>
                  <a:pt x="31466" y="58520"/>
                  <a:pt x="36521" y="44954"/>
                </a:cubicBezTo>
                <a:cubicBezTo>
                  <a:pt x="35128" y="44284"/>
                  <a:pt x="33684" y="43768"/>
                  <a:pt x="32188" y="43329"/>
                </a:cubicBezTo>
                <a:cubicBezTo>
                  <a:pt x="25689" y="41472"/>
                  <a:pt x="16791" y="40209"/>
                  <a:pt x="4566" y="40080"/>
                </a:cubicBezTo>
                <a:cubicBezTo>
                  <a:pt x="4566" y="40080"/>
                  <a:pt x="4385" y="40080"/>
                  <a:pt x="4385" y="39848"/>
                </a:cubicBezTo>
                <a:cubicBezTo>
                  <a:pt x="4360" y="39719"/>
                  <a:pt x="4437" y="39590"/>
                  <a:pt x="4540" y="39538"/>
                </a:cubicBezTo>
                <a:cubicBezTo>
                  <a:pt x="4540" y="39538"/>
                  <a:pt x="5531" y="39586"/>
                  <a:pt x="7218" y="39586"/>
                </a:cubicBezTo>
                <a:cubicBezTo>
                  <a:pt x="12857" y="39586"/>
                  <a:pt x="26267" y="39051"/>
                  <a:pt x="36392" y="34406"/>
                </a:cubicBezTo>
                <a:cubicBezTo>
                  <a:pt x="35850" y="32961"/>
                  <a:pt x="35205" y="31569"/>
                  <a:pt x="34457" y="30228"/>
                </a:cubicBezTo>
                <a:cubicBezTo>
                  <a:pt x="31182" y="24321"/>
                  <a:pt x="25766" y="17126"/>
                  <a:pt x="17203" y="8409"/>
                </a:cubicBezTo>
                <a:cubicBezTo>
                  <a:pt x="17126" y="8305"/>
                  <a:pt x="17152" y="8151"/>
                  <a:pt x="17255" y="8073"/>
                </a:cubicBezTo>
                <a:cubicBezTo>
                  <a:pt x="17314" y="7994"/>
                  <a:pt x="17403" y="7961"/>
                  <a:pt x="17488" y="7961"/>
                </a:cubicBezTo>
                <a:cubicBezTo>
                  <a:pt x="17514" y="7961"/>
                  <a:pt x="17540" y="7964"/>
                  <a:pt x="17564" y="7970"/>
                </a:cubicBezTo>
                <a:cubicBezTo>
                  <a:pt x="17564" y="7970"/>
                  <a:pt x="31362" y="23161"/>
                  <a:pt x="45625" y="27520"/>
                </a:cubicBezTo>
                <a:cubicBezTo>
                  <a:pt x="47894" y="24579"/>
                  <a:pt x="49107" y="20969"/>
                  <a:pt x="49029" y="17255"/>
                </a:cubicBezTo>
                <a:lnTo>
                  <a:pt x="49390" y="17255"/>
                </a:lnTo>
                <a:cubicBezTo>
                  <a:pt x="49390" y="20814"/>
                  <a:pt x="50628" y="24244"/>
                  <a:pt x="52898" y="27184"/>
                </a:cubicBezTo>
                <a:cubicBezTo>
                  <a:pt x="54832" y="26591"/>
                  <a:pt x="56689" y="25792"/>
                  <a:pt x="58443" y="24812"/>
                </a:cubicBezTo>
                <a:cubicBezTo>
                  <a:pt x="64375" y="21536"/>
                  <a:pt x="71570" y="16120"/>
                  <a:pt x="80288" y="7557"/>
                </a:cubicBezTo>
                <a:cubicBezTo>
                  <a:pt x="80333" y="7512"/>
                  <a:pt x="80388" y="7492"/>
                  <a:pt x="80442" y="7492"/>
                </a:cubicBezTo>
                <a:close/>
                <a:moveTo>
                  <a:pt x="1" y="1"/>
                </a:moveTo>
                <a:lnTo>
                  <a:pt x="1" y="78972"/>
                </a:lnTo>
                <a:lnTo>
                  <a:pt x="98341" y="78972"/>
                </a:lnTo>
                <a:lnTo>
                  <a:pt x="9834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101"/>
          <p:cNvSpPr/>
          <p:nvPr/>
        </p:nvSpPr>
        <p:spPr>
          <a:xfrm>
            <a:off x="118025" y="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101"/>
          <p:cNvSpPr txBox="1"/>
          <p:nvPr>
            <p:ph type="title"/>
          </p:nvPr>
        </p:nvSpPr>
        <p:spPr>
          <a:xfrm>
            <a:off x="713225" y="534315"/>
            <a:ext cx="7699200" cy="47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Discussion Questions</a:t>
            </a:r>
            <a:endParaRPr/>
          </a:p>
        </p:txBody>
      </p:sp>
      <p:sp>
        <p:nvSpPr>
          <p:cNvPr id="5072" name="Google Shape;5072;p101"/>
          <p:cNvSpPr txBox="1"/>
          <p:nvPr>
            <p:ph idx="1" type="body"/>
          </p:nvPr>
        </p:nvSpPr>
        <p:spPr>
          <a:xfrm>
            <a:off x="713225" y="1219150"/>
            <a:ext cx="7699200" cy="34470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What connections do you see between the history of Asian American communities and your own community?</a:t>
            </a:r>
            <a:endParaRPr sz="2100"/>
          </a:p>
          <a:p>
            <a:pPr indent="-361950" lvl="0" marL="457200" rtl="0" algn="l">
              <a:spcBef>
                <a:spcPts val="0"/>
              </a:spcBef>
              <a:spcAft>
                <a:spcPts val="0"/>
              </a:spcAft>
              <a:buSzPts val="2100"/>
              <a:buChar char="●"/>
            </a:pPr>
            <a:r>
              <a:rPr lang="en" sz="2100"/>
              <a:t>What surprised you? What stuck out to you?</a:t>
            </a:r>
            <a:endParaRPr sz="2100"/>
          </a:p>
          <a:p>
            <a:pPr indent="-361950" lvl="0" marL="457200" rtl="0" algn="l">
              <a:spcBef>
                <a:spcPts val="0"/>
              </a:spcBef>
              <a:spcAft>
                <a:spcPts val="0"/>
              </a:spcAft>
              <a:buSzPts val="2100"/>
              <a:buChar char="●"/>
            </a:pPr>
            <a:r>
              <a:rPr lang="en" sz="2100"/>
              <a:t>What else do you feel curious about?</a:t>
            </a:r>
            <a:endParaRPr sz="2100"/>
          </a:p>
          <a:p>
            <a:pPr indent="0" lvl="0" marL="457200" rtl="0" algn="l">
              <a:spcBef>
                <a:spcPts val="0"/>
              </a:spcBef>
              <a:spcAft>
                <a:spcPts val="0"/>
              </a:spcAft>
              <a:buNone/>
            </a:pPr>
            <a:r>
              <a:t/>
            </a:r>
            <a:endParaRPr sz="2100"/>
          </a:p>
          <a:p>
            <a:pPr indent="-361950" lvl="0" marL="457200" rtl="0" algn="l">
              <a:spcBef>
                <a:spcPts val="0"/>
              </a:spcBef>
              <a:spcAft>
                <a:spcPts val="0"/>
              </a:spcAft>
              <a:buSzPts val="2100"/>
              <a:buChar char="●"/>
            </a:pPr>
            <a:r>
              <a:rPr lang="en" sz="2100">
                <a:solidFill>
                  <a:srgbClr val="222222"/>
                </a:solidFill>
                <a:highlight>
                  <a:srgbClr val="FFFFFF"/>
                </a:highlight>
              </a:rPr>
              <a:t>Que conexões você vê entre a história das comunidades asiático-americanas e sua própria comunidade?</a:t>
            </a:r>
            <a:endParaRPr sz="2100">
              <a:solidFill>
                <a:srgbClr val="222222"/>
              </a:solidFill>
              <a:highlight>
                <a:srgbClr val="FFFFFF"/>
              </a:highlight>
            </a:endParaRPr>
          </a:p>
          <a:p>
            <a:pPr indent="-361950" lvl="0" marL="457200" rtl="0" algn="l">
              <a:spcBef>
                <a:spcPts val="0"/>
              </a:spcBef>
              <a:spcAft>
                <a:spcPts val="0"/>
              </a:spcAft>
              <a:buSzPts val="2100"/>
              <a:buChar char="●"/>
            </a:pPr>
            <a:r>
              <a:rPr lang="en" sz="2100">
                <a:solidFill>
                  <a:srgbClr val="222222"/>
                </a:solidFill>
                <a:highlight>
                  <a:srgbClr val="FFFFFF"/>
                </a:highlight>
              </a:rPr>
              <a:t>O que te surpreendeu? O que chamou sua atenção?</a:t>
            </a:r>
            <a:endParaRPr sz="2100">
              <a:solidFill>
                <a:srgbClr val="222222"/>
              </a:solidFill>
              <a:highlight>
                <a:srgbClr val="FFFFFF"/>
              </a:highlight>
            </a:endParaRPr>
          </a:p>
          <a:p>
            <a:pPr indent="-361950" lvl="0" marL="457200" rtl="0" algn="l">
              <a:spcBef>
                <a:spcPts val="0"/>
              </a:spcBef>
              <a:spcAft>
                <a:spcPts val="0"/>
              </a:spcAft>
              <a:buSzPts val="2100"/>
              <a:buChar char="●"/>
            </a:pPr>
            <a:r>
              <a:rPr lang="en" sz="2100">
                <a:solidFill>
                  <a:srgbClr val="222222"/>
                </a:solidFill>
                <a:highlight>
                  <a:srgbClr val="FFFFFF"/>
                </a:highlight>
              </a:rPr>
              <a:t>Sobre o que mais você tem curiosidade?</a:t>
            </a:r>
            <a:endParaRPr sz="2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3" name="Shape 4813"/>
        <p:cNvGrpSpPr/>
        <p:nvPr/>
      </p:nvGrpSpPr>
      <p:grpSpPr>
        <a:xfrm>
          <a:off x="0" y="0"/>
          <a:ext cx="0" cy="0"/>
          <a:chOff x="0" y="0"/>
          <a:chExt cx="0" cy="0"/>
        </a:xfrm>
      </p:grpSpPr>
      <p:sp>
        <p:nvSpPr>
          <p:cNvPr id="4814" name="Google Shape;4814;p82"/>
          <p:cNvSpPr txBox="1"/>
          <p:nvPr>
            <p:ph idx="1" type="subTitle"/>
          </p:nvPr>
        </p:nvSpPr>
        <p:spPr>
          <a:xfrm>
            <a:off x="5110200" y="3566475"/>
            <a:ext cx="3313800" cy="103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Nunito"/>
                <a:ea typeface="Nunito"/>
                <a:cs typeface="Nunito"/>
                <a:sym typeface="Nunito"/>
              </a:rPr>
              <a:t>Massachusetts Green New Deal policies, environmental justice</a:t>
            </a:r>
            <a:endParaRPr>
              <a:highlight>
                <a:schemeClr val="accent6"/>
              </a:highlight>
            </a:endParaRPr>
          </a:p>
        </p:txBody>
      </p:sp>
      <p:sp>
        <p:nvSpPr>
          <p:cNvPr id="4815" name="Google Shape;4815;p82"/>
          <p:cNvSpPr txBox="1"/>
          <p:nvPr>
            <p:ph idx="2" type="subTitle"/>
          </p:nvPr>
        </p:nvSpPr>
        <p:spPr>
          <a:xfrm>
            <a:off x="5110375" y="1820475"/>
            <a:ext cx="3313800" cy="102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Nunito"/>
                <a:ea typeface="Nunito"/>
                <a:cs typeface="Nunito"/>
                <a:sym typeface="Nunito"/>
              </a:rPr>
              <a:t>Reducing and defunding police &amp; prisons, community safety, surveillance (particularly in Muslim communities)</a:t>
            </a:r>
            <a:endParaRPr/>
          </a:p>
        </p:txBody>
      </p:sp>
      <p:sp>
        <p:nvSpPr>
          <p:cNvPr id="4816" name="Google Shape;4816;p82"/>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Anti-Displacement Framework</a:t>
            </a:r>
            <a:endParaRPr/>
          </a:p>
        </p:txBody>
      </p:sp>
      <p:sp>
        <p:nvSpPr>
          <p:cNvPr id="4817" name="Google Shape;4817;p82"/>
          <p:cNvSpPr txBox="1"/>
          <p:nvPr>
            <p:ph idx="3" type="subTitle"/>
          </p:nvPr>
        </p:nvSpPr>
        <p:spPr>
          <a:xfrm>
            <a:off x="5110200" y="1237075"/>
            <a:ext cx="3313800" cy="5910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a:t>Criminalization</a:t>
            </a:r>
            <a:endParaRPr/>
          </a:p>
        </p:txBody>
      </p:sp>
      <p:sp>
        <p:nvSpPr>
          <p:cNvPr id="4818" name="Google Shape;4818;p82"/>
          <p:cNvSpPr txBox="1"/>
          <p:nvPr>
            <p:ph idx="4" type="subTitle"/>
          </p:nvPr>
        </p:nvSpPr>
        <p:spPr>
          <a:xfrm>
            <a:off x="5110200" y="2975675"/>
            <a:ext cx="3313800" cy="5910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a:t>Environment</a:t>
            </a:r>
            <a:endParaRPr/>
          </a:p>
        </p:txBody>
      </p:sp>
      <p:sp>
        <p:nvSpPr>
          <p:cNvPr id="4819" name="Google Shape;4819;p82"/>
          <p:cNvSpPr/>
          <p:nvPr/>
        </p:nvSpPr>
        <p:spPr>
          <a:xfrm>
            <a:off x="3896888" y="2273500"/>
            <a:ext cx="1151373" cy="1184397"/>
          </a:xfrm>
          <a:custGeom>
            <a:rect b="b" l="l" r="r" t="t"/>
            <a:pathLst>
              <a:path extrusionOk="0" h="20635" w="20633">
                <a:moveTo>
                  <a:pt x="17202" y="3473"/>
                </a:moveTo>
                <a:cubicBezTo>
                  <a:pt x="18370" y="4646"/>
                  <a:pt x="19243" y="6117"/>
                  <a:pt x="19691" y="7775"/>
                </a:cubicBezTo>
                <a:lnTo>
                  <a:pt x="18879" y="8245"/>
                </a:lnTo>
                <a:cubicBezTo>
                  <a:pt x="18868" y="8250"/>
                  <a:pt x="18857" y="8252"/>
                  <a:pt x="18846" y="8252"/>
                </a:cubicBezTo>
                <a:cubicBezTo>
                  <a:pt x="18834" y="8252"/>
                  <a:pt x="18823" y="8250"/>
                  <a:pt x="18812" y="8245"/>
                </a:cubicBezTo>
                <a:lnTo>
                  <a:pt x="16397" y="6850"/>
                </a:lnTo>
                <a:cubicBezTo>
                  <a:pt x="16395" y="6847"/>
                  <a:pt x="16393" y="6840"/>
                  <a:pt x="16391" y="6835"/>
                </a:cubicBezTo>
                <a:cubicBezTo>
                  <a:pt x="16383" y="6821"/>
                  <a:pt x="16371" y="6806"/>
                  <a:pt x="16361" y="6792"/>
                </a:cubicBezTo>
                <a:lnTo>
                  <a:pt x="16361" y="6789"/>
                </a:lnTo>
                <a:lnTo>
                  <a:pt x="16361" y="3997"/>
                </a:lnTo>
                <a:cubicBezTo>
                  <a:pt x="16361" y="3973"/>
                  <a:pt x="16374" y="3952"/>
                  <a:pt x="16393" y="3938"/>
                </a:cubicBezTo>
                <a:lnTo>
                  <a:pt x="17202" y="3473"/>
                </a:lnTo>
                <a:close/>
                <a:moveTo>
                  <a:pt x="3430" y="3473"/>
                </a:moveTo>
                <a:lnTo>
                  <a:pt x="4240" y="3938"/>
                </a:lnTo>
                <a:cubicBezTo>
                  <a:pt x="4261" y="3952"/>
                  <a:pt x="4273" y="3973"/>
                  <a:pt x="4273" y="3997"/>
                </a:cubicBezTo>
                <a:lnTo>
                  <a:pt x="4273" y="6790"/>
                </a:lnTo>
                <a:lnTo>
                  <a:pt x="4273" y="6794"/>
                </a:lnTo>
                <a:cubicBezTo>
                  <a:pt x="4261" y="6806"/>
                  <a:pt x="4250" y="6821"/>
                  <a:pt x="4242" y="6837"/>
                </a:cubicBezTo>
                <a:cubicBezTo>
                  <a:pt x="4240" y="6840"/>
                  <a:pt x="4238" y="6847"/>
                  <a:pt x="4235" y="6850"/>
                </a:cubicBezTo>
                <a:lnTo>
                  <a:pt x="1820" y="8245"/>
                </a:lnTo>
                <a:cubicBezTo>
                  <a:pt x="1810" y="8252"/>
                  <a:pt x="1798" y="8255"/>
                  <a:pt x="1787" y="8255"/>
                </a:cubicBezTo>
                <a:cubicBezTo>
                  <a:pt x="1776" y="8255"/>
                  <a:pt x="1765" y="8252"/>
                  <a:pt x="1755" y="8245"/>
                </a:cubicBezTo>
                <a:lnTo>
                  <a:pt x="943" y="7775"/>
                </a:lnTo>
                <a:cubicBezTo>
                  <a:pt x="1392" y="6112"/>
                  <a:pt x="2265" y="4641"/>
                  <a:pt x="3430" y="3473"/>
                </a:cubicBezTo>
                <a:close/>
                <a:moveTo>
                  <a:pt x="7222" y="1109"/>
                </a:moveTo>
                <a:lnTo>
                  <a:pt x="7222" y="1866"/>
                </a:lnTo>
                <a:cubicBezTo>
                  <a:pt x="7227" y="2104"/>
                  <a:pt x="7356" y="2327"/>
                  <a:pt x="7561" y="2447"/>
                </a:cubicBezTo>
                <a:lnTo>
                  <a:pt x="9980" y="3843"/>
                </a:lnTo>
                <a:cubicBezTo>
                  <a:pt x="9990" y="3849"/>
                  <a:pt x="10002" y="3856"/>
                  <a:pt x="10013" y="3860"/>
                </a:cubicBezTo>
                <a:lnTo>
                  <a:pt x="10013" y="6909"/>
                </a:lnTo>
                <a:cubicBezTo>
                  <a:pt x="9994" y="6917"/>
                  <a:pt x="9972" y="6927"/>
                  <a:pt x="9953" y="6938"/>
                </a:cubicBezTo>
                <a:lnTo>
                  <a:pt x="7549" y="8327"/>
                </a:lnTo>
                <a:cubicBezTo>
                  <a:pt x="7531" y="8337"/>
                  <a:pt x="7512" y="8349"/>
                  <a:pt x="7495" y="8363"/>
                </a:cubicBezTo>
                <a:lnTo>
                  <a:pt x="4874" y="6849"/>
                </a:lnTo>
                <a:cubicBezTo>
                  <a:pt x="4876" y="6830"/>
                  <a:pt x="4876" y="6808"/>
                  <a:pt x="4876" y="6787"/>
                </a:cubicBezTo>
                <a:lnTo>
                  <a:pt x="4876" y="3997"/>
                </a:lnTo>
                <a:cubicBezTo>
                  <a:pt x="4876" y="3757"/>
                  <a:pt x="4747" y="3534"/>
                  <a:pt x="4540" y="3416"/>
                </a:cubicBezTo>
                <a:lnTo>
                  <a:pt x="3887" y="3039"/>
                </a:lnTo>
                <a:cubicBezTo>
                  <a:pt x="4869" y="2167"/>
                  <a:pt x="6003" y="1516"/>
                  <a:pt x="7222" y="1109"/>
                </a:cubicBezTo>
                <a:close/>
                <a:moveTo>
                  <a:pt x="10316" y="607"/>
                </a:moveTo>
                <a:cubicBezTo>
                  <a:pt x="11143" y="607"/>
                  <a:pt x="11982" y="711"/>
                  <a:pt x="12803" y="929"/>
                </a:cubicBezTo>
                <a:lnTo>
                  <a:pt x="12803" y="1866"/>
                </a:lnTo>
                <a:cubicBezTo>
                  <a:pt x="12803" y="1890"/>
                  <a:pt x="12789" y="1912"/>
                  <a:pt x="12770" y="1924"/>
                </a:cubicBezTo>
                <a:lnTo>
                  <a:pt x="12286" y="2203"/>
                </a:lnTo>
                <a:cubicBezTo>
                  <a:pt x="12140" y="2285"/>
                  <a:pt x="12092" y="2470"/>
                  <a:pt x="12174" y="2616"/>
                </a:cubicBezTo>
                <a:cubicBezTo>
                  <a:pt x="12231" y="2714"/>
                  <a:pt x="12332" y="2768"/>
                  <a:pt x="12437" y="2768"/>
                </a:cubicBezTo>
                <a:cubicBezTo>
                  <a:pt x="12489" y="2768"/>
                  <a:pt x="12541" y="2755"/>
                  <a:pt x="12589" y="2727"/>
                </a:cubicBezTo>
                <a:lnTo>
                  <a:pt x="13072" y="2448"/>
                </a:lnTo>
                <a:cubicBezTo>
                  <a:pt x="13279" y="2328"/>
                  <a:pt x="13408" y="2106"/>
                  <a:pt x="13408" y="1868"/>
                </a:cubicBezTo>
                <a:lnTo>
                  <a:pt x="13408" y="1107"/>
                </a:lnTo>
                <a:cubicBezTo>
                  <a:pt x="14629" y="1515"/>
                  <a:pt x="15761" y="2166"/>
                  <a:pt x="16744" y="3037"/>
                </a:cubicBezTo>
                <a:lnTo>
                  <a:pt x="16092" y="3414"/>
                </a:lnTo>
                <a:cubicBezTo>
                  <a:pt x="15883" y="3534"/>
                  <a:pt x="15754" y="3757"/>
                  <a:pt x="15754" y="3995"/>
                </a:cubicBezTo>
                <a:lnTo>
                  <a:pt x="15754" y="6789"/>
                </a:lnTo>
                <a:cubicBezTo>
                  <a:pt x="15754" y="6811"/>
                  <a:pt x="15758" y="6830"/>
                  <a:pt x="15758" y="6850"/>
                </a:cubicBezTo>
                <a:lnTo>
                  <a:pt x="13137" y="8365"/>
                </a:lnTo>
                <a:cubicBezTo>
                  <a:pt x="13120" y="8351"/>
                  <a:pt x="13099" y="8339"/>
                  <a:pt x="13080" y="8329"/>
                </a:cubicBezTo>
                <a:lnTo>
                  <a:pt x="10679" y="6941"/>
                </a:lnTo>
                <a:cubicBezTo>
                  <a:pt x="10658" y="6931"/>
                  <a:pt x="10640" y="6919"/>
                  <a:pt x="10619" y="6910"/>
                </a:cubicBezTo>
                <a:lnTo>
                  <a:pt x="10619" y="3861"/>
                </a:lnTo>
                <a:cubicBezTo>
                  <a:pt x="10629" y="3856"/>
                  <a:pt x="10640" y="3851"/>
                  <a:pt x="10650" y="3844"/>
                </a:cubicBezTo>
                <a:lnTo>
                  <a:pt x="11359" y="3437"/>
                </a:lnTo>
                <a:cubicBezTo>
                  <a:pt x="11505" y="3353"/>
                  <a:pt x="11554" y="3168"/>
                  <a:pt x="11470" y="3022"/>
                </a:cubicBezTo>
                <a:cubicBezTo>
                  <a:pt x="11414" y="2924"/>
                  <a:pt x="11313" y="2870"/>
                  <a:pt x="11209" y="2870"/>
                </a:cubicBezTo>
                <a:cubicBezTo>
                  <a:pt x="11157" y="2870"/>
                  <a:pt x="11105" y="2883"/>
                  <a:pt x="11057" y="2911"/>
                </a:cubicBezTo>
                <a:lnTo>
                  <a:pt x="10348" y="3320"/>
                </a:lnTo>
                <a:cubicBezTo>
                  <a:pt x="10338" y="3325"/>
                  <a:pt x="10327" y="3328"/>
                  <a:pt x="10316" y="3328"/>
                </a:cubicBezTo>
                <a:cubicBezTo>
                  <a:pt x="10304" y="3328"/>
                  <a:pt x="10293" y="3325"/>
                  <a:pt x="10282" y="3320"/>
                </a:cubicBezTo>
                <a:lnTo>
                  <a:pt x="7863" y="1924"/>
                </a:lnTo>
                <a:cubicBezTo>
                  <a:pt x="7841" y="1912"/>
                  <a:pt x="7830" y="1890"/>
                  <a:pt x="7830" y="1866"/>
                </a:cubicBezTo>
                <a:lnTo>
                  <a:pt x="7830" y="929"/>
                </a:lnTo>
                <a:cubicBezTo>
                  <a:pt x="8637" y="715"/>
                  <a:pt x="9473" y="607"/>
                  <a:pt x="10316" y="607"/>
                </a:cubicBezTo>
                <a:close/>
                <a:moveTo>
                  <a:pt x="16080" y="7363"/>
                </a:moveTo>
                <a:cubicBezTo>
                  <a:pt x="16085" y="7364"/>
                  <a:pt x="16087" y="7366"/>
                  <a:pt x="16092" y="7369"/>
                </a:cubicBezTo>
                <a:lnTo>
                  <a:pt x="18510" y="8765"/>
                </a:lnTo>
                <a:cubicBezTo>
                  <a:pt x="18613" y="8825"/>
                  <a:pt x="18730" y="8854"/>
                  <a:pt x="18846" y="8854"/>
                </a:cubicBezTo>
                <a:cubicBezTo>
                  <a:pt x="18963" y="8854"/>
                  <a:pt x="19077" y="8825"/>
                  <a:pt x="19183" y="8765"/>
                </a:cubicBezTo>
                <a:lnTo>
                  <a:pt x="19838" y="8385"/>
                </a:lnTo>
                <a:cubicBezTo>
                  <a:pt x="19963" y="9017"/>
                  <a:pt x="20026" y="9663"/>
                  <a:pt x="20026" y="10317"/>
                </a:cubicBezTo>
                <a:cubicBezTo>
                  <a:pt x="20026" y="10973"/>
                  <a:pt x="19963" y="11617"/>
                  <a:pt x="19836" y="12244"/>
                </a:cubicBezTo>
                <a:lnTo>
                  <a:pt x="19180" y="11866"/>
                </a:lnTo>
                <a:cubicBezTo>
                  <a:pt x="19076" y="11806"/>
                  <a:pt x="18960" y="11776"/>
                  <a:pt x="18845" y="11776"/>
                </a:cubicBezTo>
                <a:cubicBezTo>
                  <a:pt x="18729" y="11776"/>
                  <a:pt x="18613" y="11806"/>
                  <a:pt x="18510" y="11866"/>
                </a:cubicBezTo>
                <a:lnTo>
                  <a:pt x="16092" y="13262"/>
                </a:lnTo>
                <a:cubicBezTo>
                  <a:pt x="16075" y="13272"/>
                  <a:pt x="16057" y="13282"/>
                  <a:pt x="16040" y="13296"/>
                </a:cubicBezTo>
                <a:lnTo>
                  <a:pt x="13440" y="11796"/>
                </a:lnTo>
                <a:cubicBezTo>
                  <a:pt x="13442" y="11773"/>
                  <a:pt x="13445" y="11749"/>
                  <a:pt x="13445" y="11729"/>
                </a:cubicBezTo>
                <a:lnTo>
                  <a:pt x="13445" y="11021"/>
                </a:lnTo>
                <a:cubicBezTo>
                  <a:pt x="13445" y="10855"/>
                  <a:pt x="13310" y="10720"/>
                  <a:pt x="13142" y="10720"/>
                </a:cubicBezTo>
                <a:cubicBezTo>
                  <a:pt x="12976" y="10720"/>
                  <a:pt x="12841" y="10855"/>
                  <a:pt x="12841" y="11021"/>
                </a:cubicBezTo>
                <a:lnTo>
                  <a:pt x="12841" y="11729"/>
                </a:lnTo>
                <a:cubicBezTo>
                  <a:pt x="12841" y="11772"/>
                  <a:pt x="12817" y="11809"/>
                  <a:pt x="12781" y="11832"/>
                </a:cubicBezTo>
                <a:lnTo>
                  <a:pt x="10379" y="13219"/>
                </a:lnTo>
                <a:cubicBezTo>
                  <a:pt x="10360" y="13229"/>
                  <a:pt x="10340" y="13234"/>
                  <a:pt x="10319" y="13234"/>
                </a:cubicBezTo>
                <a:cubicBezTo>
                  <a:pt x="10299" y="13234"/>
                  <a:pt x="10278" y="13229"/>
                  <a:pt x="10259" y="13219"/>
                </a:cubicBezTo>
                <a:lnTo>
                  <a:pt x="7856" y="11832"/>
                </a:lnTo>
                <a:cubicBezTo>
                  <a:pt x="7820" y="11809"/>
                  <a:pt x="7796" y="11772"/>
                  <a:pt x="7796" y="11729"/>
                </a:cubicBezTo>
                <a:lnTo>
                  <a:pt x="7796" y="8954"/>
                </a:lnTo>
                <a:cubicBezTo>
                  <a:pt x="7796" y="8911"/>
                  <a:pt x="7820" y="8872"/>
                  <a:pt x="7856" y="8851"/>
                </a:cubicBezTo>
                <a:lnTo>
                  <a:pt x="10259" y="7464"/>
                </a:lnTo>
                <a:cubicBezTo>
                  <a:pt x="10277" y="7452"/>
                  <a:pt x="10297" y="7447"/>
                  <a:pt x="10318" y="7447"/>
                </a:cubicBezTo>
                <a:cubicBezTo>
                  <a:pt x="10338" y="7447"/>
                  <a:pt x="10359" y="7452"/>
                  <a:pt x="10379" y="7464"/>
                </a:cubicBezTo>
                <a:lnTo>
                  <a:pt x="12781" y="8851"/>
                </a:lnTo>
                <a:cubicBezTo>
                  <a:pt x="12817" y="8872"/>
                  <a:pt x="12841" y="8911"/>
                  <a:pt x="12841" y="8954"/>
                </a:cubicBezTo>
                <a:lnTo>
                  <a:pt x="12841" y="9610"/>
                </a:lnTo>
                <a:cubicBezTo>
                  <a:pt x="12841" y="9778"/>
                  <a:pt x="12976" y="9913"/>
                  <a:pt x="13142" y="9913"/>
                </a:cubicBezTo>
                <a:cubicBezTo>
                  <a:pt x="13310" y="9913"/>
                  <a:pt x="13445" y="9778"/>
                  <a:pt x="13445" y="9610"/>
                </a:cubicBezTo>
                <a:lnTo>
                  <a:pt x="13445" y="8954"/>
                </a:lnTo>
                <a:cubicBezTo>
                  <a:pt x="13445" y="8932"/>
                  <a:pt x="13442" y="8908"/>
                  <a:pt x="13440" y="8887"/>
                </a:cubicBezTo>
                <a:lnTo>
                  <a:pt x="16080" y="7363"/>
                </a:lnTo>
                <a:close/>
                <a:moveTo>
                  <a:pt x="4555" y="7366"/>
                </a:moveTo>
                <a:lnTo>
                  <a:pt x="7195" y="8890"/>
                </a:lnTo>
                <a:cubicBezTo>
                  <a:pt x="7193" y="8913"/>
                  <a:pt x="7190" y="8937"/>
                  <a:pt x="7190" y="8957"/>
                </a:cubicBezTo>
                <a:lnTo>
                  <a:pt x="7190" y="11732"/>
                </a:lnTo>
                <a:cubicBezTo>
                  <a:pt x="7190" y="11754"/>
                  <a:pt x="7193" y="11778"/>
                  <a:pt x="7195" y="11799"/>
                </a:cubicBezTo>
                <a:lnTo>
                  <a:pt x="4595" y="13299"/>
                </a:lnTo>
                <a:cubicBezTo>
                  <a:pt x="4578" y="13289"/>
                  <a:pt x="4560" y="13277"/>
                  <a:pt x="4543" y="13265"/>
                </a:cubicBezTo>
                <a:lnTo>
                  <a:pt x="2125" y="11869"/>
                </a:lnTo>
                <a:cubicBezTo>
                  <a:pt x="2021" y="11809"/>
                  <a:pt x="1905" y="11779"/>
                  <a:pt x="1789" y="11779"/>
                </a:cubicBezTo>
                <a:cubicBezTo>
                  <a:pt x="1673" y="11779"/>
                  <a:pt x="1558" y="11809"/>
                  <a:pt x="1455" y="11869"/>
                </a:cubicBezTo>
                <a:lnTo>
                  <a:pt x="799" y="12249"/>
                </a:lnTo>
                <a:cubicBezTo>
                  <a:pt x="670" y="11617"/>
                  <a:pt x="607" y="10973"/>
                  <a:pt x="607" y="10317"/>
                </a:cubicBezTo>
                <a:cubicBezTo>
                  <a:pt x="607" y="9661"/>
                  <a:pt x="670" y="9017"/>
                  <a:pt x="797" y="8390"/>
                </a:cubicBezTo>
                <a:lnTo>
                  <a:pt x="1452" y="8769"/>
                </a:lnTo>
                <a:cubicBezTo>
                  <a:pt x="1554" y="8829"/>
                  <a:pt x="1671" y="8860"/>
                  <a:pt x="1789" y="8860"/>
                </a:cubicBezTo>
                <a:cubicBezTo>
                  <a:pt x="1802" y="8860"/>
                  <a:pt x="1814" y="8860"/>
                  <a:pt x="1826" y="8860"/>
                </a:cubicBezTo>
                <a:cubicBezTo>
                  <a:pt x="2022" y="8860"/>
                  <a:pt x="2037" y="8820"/>
                  <a:pt x="4543" y="7373"/>
                </a:cubicBezTo>
                <a:cubicBezTo>
                  <a:pt x="4548" y="7371"/>
                  <a:pt x="4552" y="7369"/>
                  <a:pt x="4555" y="7366"/>
                </a:cubicBezTo>
                <a:close/>
                <a:moveTo>
                  <a:pt x="1787" y="12380"/>
                </a:moveTo>
                <a:cubicBezTo>
                  <a:pt x="1798" y="12380"/>
                  <a:pt x="1810" y="12383"/>
                  <a:pt x="1820" y="12390"/>
                </a:cubicBezTo>
                <a:lnTo>
                  <a:pt x="4213" y="13771"/>
                </a:lnTo>
                <a:cubicBezTo>
                  <a:pt x="4218" y="13796"/>
                  <a:pt x="4230" y="13825"/>
                  <a:pt x="4244" y="13848"/>
                </a:cubicBezTo>
                <a:cubicBezTo>
                  <a:pt x="4252" y="13863"/>
                  <a:pt x="4264" y="13878"/>
                  <a:pt x="4274" y="13890"/>
                </a:cubicBezTo>
                <a:lnTo>
                  <a:pt x="4274" y="16638"/>
                </a:lnTo>
                <a:cubicBezTo>
                  <a:pt x="4274" y="16662"/>
                  <a:pt x="4261" y="16682"/>
                  <a:pt x="4242" y="16696"/>
                </a:cubicBezTo>
                <a:lnTo>
                  <a:pt x="3432" y="17162"/>
                </a:lnTo>
                <a:cubicBezTo>
                  <a:pt x="2227" y="15953"/>
                  <a:pt x="1380" y="14473"/>
                  <a:pt x="943" y="12859"/>
                </a:cubicBezTo>
                <a:lnTo>
                  <a:pt x="1755" y="12390"/>
                </a:lnTo>
                <a:cubicBezTo>
                  <a:pt x="1765" y="12383"/>
                  <a:pt x="1776" y="12380"/>
                  <a:pt x="1787" y="12380"/>
                </a:cubicBezTo>
                <a:close/>
                <a:moveTo>
                  <a:pt x="18846" y="12383"/>
                </a:moveTo>
                <a:cubicBezTo>
                  <a:pt x="18856" y="12383"/>
                  <a:pt x="18870" y="12386"/>
                  <a:pt x="18879" y="12392"/>
                </a:cubicBezTo>
                <a:lnTo>
                  <a:pt x="19691" y="12861"/>
                </a:lnTo>
                <a:cubicBezTo>
                  <a:pt x="19243" y="14517"/>
                  <a:pt x="18370" y="15992"/>
                  <a:pt x="17202" y="17165"/>
                </a:cubicBezTo>
                <a:lnTo>
                  <a:pt x="16393" y="16698"/>
                </a:lnTo>
                <a:cubicBezTo>
                  <a:pt x="16371" y="16686"/>
                  <a:pt x="16361" y="16664"/>
                  <a:pt x="16361" y="16640"/>
                </a:cubicBezTo>
                <a:lnTo>
                  <a:pt x="16361" y="13894"/>
                </a:lnTo>
                <a:cubicBezTo>
                  <a:pt x="16371" y="13880"/>
                  <a:pt x="16383" y="13865"/>
                  <a:pt x="16390" y="13851"/>
                </a:cubicBezTo>
                <a:cubicBezTo>
                  <a:pt x="16405" y="13825"/>
                  <a:pt x="16414" y="13800"/>
                  <a:pt x="16422" y="13772"/>
                </a:cubicBezTo>
                <a:lnTo>
                  <a:pt x="18814" y="12392"/>
                </a:lnTo>
                <a:cubicBezTo>
                  <a:pt x="18826" y="12385"/>
                  <a:pt x="18836" y="12383"/>
                  <a:pt x="18846" y="12383"/>
                </a:cubicBezTo>
                <a:close/>
                <a:moveTo>
                  <a:pt x="7496" y="12321"/>
                </a:moveTo>
                <a:cubicBezTo>
                  <a:pt x="7513" y="12333"/>
                  <a:pt x="7532" y="12347"/>
                  <a:pt x="7553" y="12357"/>
                </a:cubicBezTo>
                <a:lnTo>
                  <a:pt x="9954" y="13745"/>
                </a:lnTo>
                <a:cubicBezTo>
                  <a:pt x="9973" y="13755"/>
                  <a:pt x="9994" y="13767"/>
                  <a:pt x="10014" y="13776"/>
                </a:cubicBezTo>
                <a:lnTo>
                  <a:pt x="10014" y="16775"/>
                </a:lnTo>
                <a:cubicBezTo>
                  <a:pt x="10004" y="16782"/>
                  <a:pt x="9994" y="16785"/>
                  <a:pt x="9982" y="16792"/>
                </a:cubicBezTo>
                <a:lnTo>
                  <a:pt x="7563" y="18188"/>
                </a:lnTo>
                <a:cubicBezTo>
                  <a:pt x="7356" y="18308"/>
                  <a:pt x="7227" y="18531"/>
                  <a:pt x="7227" y="18769"/>
                </a:cubicBezTo>
                <a:lnTo>
                  <a:pt x="7227" y="19526"/>
                </a:lnTo>
                <a:cubicBezTo>
                  <a:pt x="6006" y="19116"/>
                  <a:pt x="4874" y="18466"/>
                  <a:pt x="3891" y="17595"/>
                </a:cubicBezTo>
                <a:lnTo>
                  <a:pt x="4542" y="17220"/>
                </a:lnTo>
                <a:cubicBezTo>
                  <a:pt x="4749" y="17100"/>
                  <a:pt x="4877" y="16878"/>
                  <a:pt x="4877" y="16640"/>
                </a:cubicBezTo>
                <a:lnTo>
                  <a:pt x="4877" y="13846"/>
                </a:lnTo>
                <a:lnTo>
                  <a:pt x="4877" y="13832"/>
                </a:lnTo>
                <a:lnTo>
                  <a:pt x="7496" y="12321"/>
                </a:lnTo>
                <a:close/>
                <a:moveTo>
                  <a:pt x="13139" y="12321"/>
                </a:moveTo>
                <a:lnTo>
                  <a:pt x="15758" y="13834"/>
                </a:lnTo>
                <a:lnTo>
                  <a:pt x="15758" y="13846"/>
                </a:lnTo>
                <a:lnTo>
                  <a:pt x="15758" y="16640"/>
                </a:lnTo>
                <a:cubicBezTo>
                  <a:pt x="15758" y="16879"/>
                  <a:pt x="15886" y="17102"/>
                  <a:pt x="16093" y="17220"/>
                </a:cubicBezTo>
                <a:lnTo>
                  <a:pt x="16746" y="17597"/>
                </a:lnTo>
                <a:cubicBezTo>
                  <a:pt x="15763" y="18469"/>
                  <a:pt x="14631" y="19120"/>
                  <a:pt x="13411" y="19529"/>
                </a:cubicBezTo>
                <a:lnTo>
                  <a:pt x="13411" y="18770"/>
                </a:lnTo>
                <a:cubicBezTo>
                  <a:pt x="13406" y="18531"/>
                  <a:pt x="13277" y="18308"/>
                  <a:pt x="13072" y="18188"/>
                </a:cubicBezTo>
                <a:lnTo>
                  <a:pt x="10653" y="16792"/>
                </a:lnTo>
                <a:cubicBezTo>
                  <a:pt x="10641" y="16785"/>
                  <a:pt x="10631" y="16780"/>
                  <a:pt x="10621" y="16775"/>
                </a:cubicBezTo>
                <a:lnTo>
                  <a:pt x="10621" y="13776"/>
                </a:lnTo>
                <a:cubicBezTo>
                  <a:pt x="10640" y="13767"/>
                  <a:pt x="10662" y="13757"/>
                  <a:pt x="10681" y="13745"/>
                </a:cubicBezTo>
                <a:lnTo>
                  <a:pt x="13082" y="12357"/>
                </a:lnTo>
                <a:cubicBezTo>
                  <a:pt x="13103" y="12347"/>
                  <a:pt x="13122" y="12333"/>
                  <a:pt x="13139" y="12321"/>
                </a:cubicBezTo>
                <a:close/>
                <a:moveTo>
                  <a:pt x="10400" y="17345"/>
                </a:moveTo>
                <a:lnTo>
                  <a:pt x="12770" y="18712"/>
                </a:lnTo>
                <a:cubicBezTo>
                  <a:pt x="12791" y="18724"/>
                  <a:pt x="12801" y="18746"/>
                  <a:pt x="12801" y="18770"/>
                </a:cubicBezTo>
                <a:lnTo>
                  <a:pt x="12801" y="19709"/>
                </a:lnTo>
                <a:cubicBezTo>
                  <a:pt x="11994" y="19920"/>
                  <a:pt x="11160" y="20029"/>
                  <a:pt x="10316" y="20029"/>
                </a:cubicBezTo>
                <a:cubicBezTo>
                  <a:pt x="9488" y="20029"/>
                  <a:pt x="8651" y="19925"/>
                  <a:pt x="7830" y="19709"/>
                </a:cubicBezTo>
                <a:lnTo>
                  <a:pt x="7830" y="18770"/>
                </a:lnTo>
                <a:cubicBezTo>
                  <a:pt x="7830" y="18746"/>
                  <a:pt x="7844" y="18726"/>
                  <a:pt x="7863" y="18712"/>
                </a:cubicBezTo>
                <a:lnTo>
                  <a:pt x="10234" y="17345"/>
                </a:lnTo>
                <a:cubicBezTo>
                  <a:pt x="10259" y="17354"/>
                  <a:pt x="10287" y="17356"/>
                  <a:pt x="10316" y="17356"/>
                </a:cubicBezTo>
                <a:cubicBezTo>
                  <a:pt x="10347" y="17356"/>
                  <a:pt x="10372" y="17350"/>
                  <a:pt x="10400" y="17345"/>
                </a:cubicBezTo>
                <a:close/>
                <a:moveTo>
                  <a:pt x="10316" y="0"/>
                </a:moveTo>
                <a:cubicBezTo>
                  <a:pt x="4619" y="0"/>
                  <a:pt x="1" y="4620"/>
                  <a:pt x="1" y="10317"/>
                </a:cubicBezTo>
                <a:cubicBezTo>
                  <a:pt x="1" y="16020"/>
                  <a:pt x="4626" y="20634"/>
                  <a:pt x="10316" y="20634"/>
                </a:cubicBezTo>
                <a:cubicBezTo>
                  <a:pt x="16001" y="20634"/>
                  <a:pt x="20633" y="16028"/>
                  <a:pt x="20633" y="10317"/>
                </a:cubicBezTo>
                <a:cubicBezTo>
                  <a:pt x="20633" y="4560"/>
                  <a:pt x="15951" y="0"/>
                  <a:pt x="103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0" name="Google Shape;4820;p82"/>
          <p:cNvGrpSpPr/>
          <p:nvPr/>
        </p:nvGrpSpPr>
        <p:grpSpPr>
          <a:xfrm>
            <a:off x="4977701" y="3084431"/>
            <a:ext cx="417227" cy="373476"/>
            <a:chOff x="503150" y="2034300"/>
            <a:chExt cx="509000" cy="455625"/>
          </a:xfrm>
        </p:grpSpPr>
        <p:sp>
          <p:nvSpPr>
            <p:cNvPr id="4821" name="Google Shape;4821;p82"/>
            <p:cNvSpPr/>
            <p:nvPr/>
          </p:nvSpPr>
          <p:spPr>
            <a:xfrm>
              <a:off x="557825" y="2034300"/>
              <a:ext cx="454325" cy="233200"/>
            </a:xfrm>
            <a:custGeom>
              <a:rect b="b" l="l" r="r" t="t"/>
              <a:pathLst>
                <a:path extrusionOk="0" h="9328" w="18173">
                  <a:moveTo>
                    <a:pt x="14215" y="609"/>
                  </a:moveTo>
                  <a:cubicBezTo>
                    <a:pt x="14216" y="609"/>
                    <a:pt x="14216" y="611"/>
                    <a:pt x="14214" y="611"/>
                  </a:cubicBezTo>
                  <a:lnTo>
                    <a:pt x="4613" y="2252"/>
                  </a:lnTo>
                  <a:lnTo>
                    <a:pt x="1568" y="611"/>
                  </a:lnTo>
                  <a:cubicBezTo>
                    <a:pt x="1566" y="611"/>
                    <a:pt x="1568" y="609"/>
                    <a:pt x="1568" y="609"/>
                  </a:cubicBezTo>
                  <a:lnTo>
                    <a:pt x="14214" y="609"/>
                  </a:lnTo>
                  <a:cubicBezTo>
                    <a:pt x="14215" y="609"/>
                    <a:pt x="14215" y="609"/>
                    <a:pt x="14215" y="609"/>
                  </a:cubicBezTo>
                  <a:close/>
                  <a:moveTo>
                    <a:pt x="13934" y="1274"/>
                  </a:moveTo>
                  <a:cubicBezTo>
                    <a:pt x="13934" y="1274"/>
                    <a:pt x="13934" y="1275"/>
                    <a:pt x="13933" y="1275"/>
                  </a:cubicBezTo>
                  <a:lnTo>
                    <a:pt x="6080" y="3894"/>
                  </a:lnTo>
                  <a:cubicBezTo>
                    <a:pt x="5970" y="3930"/>
                    <a:pt x="5891" y="4028"/>
                    <a:pt x="5876" y="4139"/>
                  </a:cubicBezTo>
                  <a:lnTo>
                    <a:pt x="5514" y="6858"/>
                  </a:lnTo>
                  <a:cubicBezTo>
                    <a:pt x="5514" y="6859"/>
                    <a:pt x="5514" y="6859"/>
                    <a:pt x="5514" y="6859"/>
                  </a:cubicBezTo>
                  <a:cubicBezTo>
                    <a:pt x="5513" y="6859"/>
                    <a:pt x="5513" y="6859"/>
                    <a:pt x="5513" y="6858"/>
                  </a:cubicBezTo>
                  <a:lnTo>
                    <a:pt x="4906" y="2817"/>
                  </a:lnTo>
                  <a:cubicBezTo>
                    <a:pt x="4906" y="2817"/>
                    <a:pt x="4906" y="2815"/>
                    <a:pt x="4908" y="2815"/>
                  </a:cubicBezTo>
                  <a:lnTo>
                    <a:pt x="13934" y="1274"/>
                  </a:lnTo>
                  <a:close/>
                  <a:moveTo>
                    <a:pt x="6421" y="4658"/>
                  </a:moveTo>
                  <a:lnTo>
                    <a:pt x="9084" y="6126"/>
                  </a:lnTo>
                  <a:lnTo>
                    <a:pt x="9084" y="6130"/>
                  </a:lnTo>
                  <a:lnTo>
                    <a:pt x="5925" y="8374"/>
                  </a:lnTo>
                  <a:cubicBezTo>
                    <a:pt x="5925" y="8374"/>
                    <a:pt x="5924" y="8374"/>
                    <a:pt x="5924" y="8370"/>
                  </a:cubicBezTo>
                  <a:lnTo>
                    <a:pt x="6419" y="4660"/>
                  </a:lnTo>
                  <a:lnTo>
                    <a:pt x="6421" y="4658"/>
                  </a:lnTo>
                  <a:close/>
                  <a:moveTo>
                    <a:pt x="374" y="1"/>
                  </a:moveTo>
                  <a:cubicBezTo>
                    <a:pt x="281" y="1"/>
                    <a:pt x="189" y="37"/>
                    <a:pt x="132" y="109"/>
                  </a:cubicBezTo>
                  <a:cubicBezTo>
                    <a:pt x="1" y="263"/>
                    <a:pt x="59" y="486"/>
                    <a:pt x="220" y="571"/>
                  </a:cubicBezTo>
                  <a:lnTo>
                    <a:pt x="4283" y="2759"/>
                  </a:lnTo>
                  <a:lnTo>
                    <a:pt x="4283" y="2760"/>
                  </a:lnTo>
                  <a:lnTo>
                    <a:pt x="5230" y="9071"/>
                  </a:lnTo>
                  <a:cubicBezTo>
                    <a:pt x="5254" y="9225"/>
                    <a:pt x="5392" y="9327"/>
                    <a:pt x="5535" y="9327"/>
                  </a:cubicBezTo>
                  <a:cubicBezTo>
                    <a:pt x="5593" y="9327"/>
                    <a:pt x="5652" y="9310"/>
                    <a:pt x="5705" y="9273"/>
                  </a:cubicBezTo>
                  <a:lnTo>
                    <a:pt x="9675" y="6452"/>
                  </a:lnTo>
                  <a:lnTo>
                    <a:pt x="9677" y="6452"/>
                  </a:lnTo>
                  <a:lnTo>
                    <a:pt x="12491" y="8000"/>
                  </a:lnTo>
                  <a:cubicBezTo>
                    <a:pt x="12536" y="8025"/>
                    <a:pt x="12586" y="8037"/>
                    <a:pt x="12635" y="8037"/>
                  </a:cubicBezTo>
                  <a:cubicBezTo>
                    <a:pt x="12731" y="8037"/>
                    <a:pt x="12826" y="7991"/>
                    <a:pt x="12885" y="7908"/>
                  </a:cubicBezTo>
                  <a:lnTo>
                    <a:pt x="15841" y="3656"/>
                  </a:lnTo>
                  <a:cubicBezTo>
                    <a:pt x="15937" y="3519"/>
                    <a:pt x="15903" y="3331"/>
                    <a:pt x="15766" y="3235"/>
                  </a:cubicBezTo>
                  <a:cubicBezTo>
                    <a:pt x="15713" y="3197"/>
                    <a:pt x="15652" y="3179"/>
                    <a:pt x="15592" y="3179"/>
                  </a:cubicBezTo>
                  <a:cubicBezTo>
                    <a:pt x="15497" y="3179"/>
                    <a:pt x="15404" y="3224"/>
                    <a:pt x="15345" y="3309"/>
                  </a:cubicBezTo>
                  <a:lnTo>
                    <a:pt x="12544" y="7337"/>
                  </a:lnTo>
                  <a:lnTo>
                    <a:pt x="12542" y="7337"/>
                  </a:lnTo>
                  <a:lnTo>
                    <a:pt x="6933" y="4251"/>
                  </a:lnTo>
                  <a:cubicBezTo>
                    <a:pt x="6929" y="4251"/>
                    <a:pt x="6933" y="4249"/>
                    <a:pt x="6933" y="4249"/>
                  </a:cubicBezTo>
                  <a:lnTo>
                    <a:pt x="17030" y="883"/>
                  </a:lnTo>
                  <a:cubicBezTo>
                    <a:pt x="17032" y="883"/>
                    <a:pt x="17032" y="885"/>
                    <a:pt x="17032" y="885"/>
                  </a:cubicBezTo>
                  <a:lnTo>
                    <a:pt x="16194" y="2089"/>
                  </a:lnTo>
                  <a:cubicBezTo>
                    <a:pt x="16100" y="2226"/>
                    <a:pt x="16122" y="2418"/>
                    <a:pt x="16256" y="2517"/>
                  </a:cubicBezTo>
                  <a:cubicBezTo>
                    <a:pt x="16310" y="2557"/>
                    <a:pt x="16373" y="2576"/>
                    <a:pt x="16435" y="2576"/>
                  </a:cubicBezTo>
                  <a:cubicBezTo>
                    <a:pt x="16531" y="2576"/>
                    <a:pt x="16625" y="2531"/>
                    <a:pt x="16684" y="2447"/>
                  </a:cubicBezTo>
                  <a:lnTo>
                    <a:pt x="18053" y="479"/>
                  </a:lnTo>
                  <a:cubicBezTo>
                    <a:pt x="18061" y="465"/>
                    <a:pt x="18070" y="453"/>
                    <a:pt x="18077" y="439"/>
                  </a:cubicBezTo>
                  <a:cubicBezTo>
                    <a:pt x="18173" y="239"/>
                    <a:pt x="18020" y="1"/>
                    <a:pt x="178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82"/>
            <p:cNvSpPr/>
            <p:nvPr/>
          </p:nvSpPr>
          <p:spPr>
            <a:xfrm>
              <a:off x="625350" y="2337275"/>
              <a:ext cx="21475" cy="15400"/>
            </a:xfrm>
            <a:custGeom>
              <a:rect b="b" l="l" r="r" t="t"/>
              <a:pathLst>
                <a:path extrusionOk="0" h="616" w="859">
                  <a:moveTo>
                    <a:pt x="554" y="1"/>
                  </a:moveTo>
                  <a:cubicBezTo>
                    <a:pt x="553" y="1"/>
                    <a:pt x="552" y="1"/>
                    <a:pt x="551" y="1"/>
                  </a:cubicBezTo>
                  <a:cubicBezTo>
                    <a:pt x="465" y="2"/>
                    <a:pt x="379" y="6"/>
                    <a:pt x="294" y="11"/>
                  </a:cubicBezTo>
                  <a:cubicBezTo>
                    <a:pt x="126" y="23"/>
                    <a:pt x="1" y="165"/>
                    <a:pt x="11" y="333"/>
                  </a:cubicBezTo>
                  <a:cubicBezTo>
                    <a:pt x="21" y="494"/>
                    <a:pt x="155" y="616"/>
                    <a:pt x="313" y="616"/>
                  </a:cubicBezTo>
                  <a:lnTo>
                    <a:pt x="331" y="616"/>
                  </a:lnTo>
                  <a:cubicBezTo>
                    <a:pt x="407" y="610"/>
                    <a:pt x="484" y="607"/>
                    <a:pt x="559" y="607"/>
                  </a:cubicBezTo>
                  <a:cubicBezTo>
                    <a:pt x="725" y="605"/>
                    <a:pt x="859" y="468"/>
                    <a:pt x="857" y="299"/>
                  </a:cubicBezTo>
                  <a:cubicBezTo>
                    <a:pt x="857" y="135"/>
                    <a:pt x="719" y="1"/>
                    <a:pt x="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82"/>
            <p:cNvSpPr/>
            <p:nvPr/>
          </p:nvSpPr>
          <p:spPr>
            <a:xfrm>
              <a:off x="654350" y="2339325"/>
              <a:ext cx="28125" cy="18175"/>
            </a:xfrm>
            <a:custGeom>
              <a:rect b="b" l="l" r="r" t="t"/>
              <a:pathLst>
                <a:path extrusionOk="0" h="727" w="1125">
                  <a:moveTo>
                    <a:pt x="331" y="1"/>
                  </a:moveTo>
                  <a:cubicBezTo>
                    <a:pt x="188" y="1"/>
                    <a:pt x="62" y="101"/>
                    <a:pt x="33" y="246"/>
                  </a:cubicBezTo>
                  <a:cubicBezTo>
                    <a:pt x="0" y="412"/>
                    <a:pt x="108" y="570"/>
                    <a:pt x="273" y="602"/>
                  </a:cubicBezTo>
                  <a:cubicBezTo>
                    <a:pt x="417" y="630"/>
                    <a:pt x="557" y="666"/>
                    <a:pt x="692" y="712"/>
                  </a:cubicBezTo>
                  <a:cubicBezTo>
                    <a:pt x="722" y="722"/>
                    <a:pt x="752" y="726"/>
                    <a:pt x="782" y="726"/>
                  </a:cubicBezTo>
                  <a:cubicBezTo>
                    <a:pt x="910" y="726"/>
                    <a:pt x="1031" y="643"/>
                    <a:pt x="1073" y="516"/>
                  </a:cubicBezTo>
                  <a:cubicBezTo>
                    <a:pt x="1124" y="355"/>
                    <a:pt x="1037" y="184"/>
                    <a:pt x="879" y="133"/>
                  </a:cubicBezTo>
                  <a:cubicBezTo>
                    <a:pt x="722" y="81"/>
                    <a:pt x="557" y="39"/>
                    <a:pt x="388" y="6"/>
                  </a:cubicBezTo>
                  <a:cubicBezTo>
                    <a:pt x="368" y="2"/>
                    <a:pt x="349" y="1"/>
                    <a:pt x="3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82"/>
            <p:cNvSpPr/>
            <p:nvPr/>
          </p:nvSpPr>
          <p:spPr>
            <a:xfrm>
              <a:off x="581250" y="2394700"/>
              <a:ext cx="16975" cy="26875"/>
            </a:xfrm>
            <a:custGeom>
              <a:rect b="b" l="l" r="r" t="t"/>
              <a:pathLst>
                <a:path extrusionOk="0" h="1075" w="679">
                  <a:moveTo>
                    <a:pt x="307" y="1"/>
                  </a:moveTo>
                  <a:cubicBezTo>
                    <a:pt x="304" y="1"/>
                    <a:pt x="302" y="1"/>
                    <a:pt x="300" y="1"/>
                  </a:cubicBezTo>
                  <a:cubicBezTo>
                    <a:pt x="132" y="6"/>
                    <a:pt x="0" y="145"/>
                    <a:pt x="4" y="311"/>
                  </a:cubicBezTo>
                  <a:cubicBezTo>
                    <a:pt x="9" y="482"/>
                    <a:pt x="26" y="657"/>
                    <a:pt x="54" y="823"/>
                  </a:cubicBezTo>
                  <a:cubicBezTo>
                    <a:pt x="78" y="968"/>
                    <a:pt x="208" y="1074"/>
                    <a:pt x="352" y="1074"/>
                  </a:cubicBezTo>
                  <a:cubicBezTo>
                    <a:pt x="369" y="1074"/>
                    <a:pt x="386" y="1073"/>
                    <a:pt x="403" y="1070"/>
                  </a:cubicBezTo>
                  <a:cubicBezTo>
                    <a:pt x="567" y="1042"/>
                    <a:pt x="679" y="886"/>
                    <a:pt x="651" y="720"/>
                  </a:cubicBezTo>
                  <a:cubicBezTo>
                    <a:pt x="627" y="583"/>
                    <a:pt x="614" y="441"/>
                    <a:pt x="610" y="297"/>
                  </a:cubicBezTo>
                  <a:cubicBezTo>
                    <a:pt x="605" y="131"/>
                    <a:pt x="470" y="1"/>
                    <a:pt x="3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82"/>
            <p:cNvSpPr/>
            <p:nvPr/>
          </p:nvSpPr>
          <p:spPr>
            <a:xfrm>
              <a:off x="612650" y="2454025"/>
              <a:ext cx="27600" cy="20150"/>
            </a:xfrm>
            <a:custGeom>
              <a:rect b="b" l="l" r="r" t="t"/>
              <a:pathLst>
                <a:path extrusionOk="0" h="806" w="1104">
                  <a:moveTo>
                    <a:pt x="348" y="0"/>
                  </a:moveTo>
                  <a:cubicBezTo>
                    <a:pt x="244" y="0"/>
                    <a:pt x="143" y="54"/>
                    <a:pt x="86" y="149"/>
                  </a:cubicBezTo>
                  <a:cubicBezTo>
                    <a:pt x="0" y="291"/>
                    <a:pt x="48" y="478"/>
                    <a:pt x="192" y="564"/>
                  </a:cubicBezTo>
                  <a:cubicBezTo>
                    <a:pt x="343" y="654"/>
                    <a:pt x="504" y="731"/>
                    <a:pt x="672" y="788"/>
                  </a:cubicBezTo>
                  <a:cubicBezTo>
                    <a:pt x="704" y="800"/>
                    <a:pt x="738" y="805"/>
                    <a:pt x="771" y="805"/>
                  </a:cubicBezTo>
                  <a:cubicBezTo>
                    <a:pt x="903" y="805"/>
                    <a:pt x="1027" y="717"/>
                    <a:pt x="1065" y="582"/>
                  </a:cubicBezTo>
                  <a:cubicBezTo>
                    <a:pt x="1103" y="432"/>
                    <a:pt x="1018" y="271"/>
                    <a:pt x="872" y="218"/>
                  </a:cubicBezTo>
                  <a:cubicBezTo>
                    <a:pt x="743" y="171"/>
                    <a:pt x="620" y="111"/>
                    <a:pt x="502" y="43"/>
                  </a:cubicBezTo>
                  <a:cubicBezTo>
                    <a:pt x="454" y="14"/>
                    <a:pt x="400" y="0"/>
                    <a:pt x="3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82"/>
            <p:cNvSpPr/>
            <p:nvPr/>
          </p:nvSpPr>
          <p:spPr>
            <a:xfrm>
              <a:off x="621000" y="2305200"/>
              <a:ext cx="25875" cy="22750"/>
            </a:xfrm>
            <a:custGeom>
              <a:rect b="b" l="l" r="r" t="t"/>
              <a:pathLst>
                <a:path extrusionOk="0" h="910" w="1035">
                  <a:moveTo>
                    <a:pt x="692" y="1"/>
                  </a:moveTo>
                  <a:cubicBezTo>
                    <a:pt x="626" y="1"/>
                    <a:pt x="559" y="22"/>
                    <a:pt x="504" y="66"/>
                  </a:cubicBezTo>
                  <a:cubicBezTo>
                    <a:pt x="375" y="169"/>
                    <a:pt x="248" y="275"/>
                    <a:pt x="129" y="386"/>
                  </a:cubicBezTo>
                  <a:cubicBezTo>
                    <a:pt x="7" y="501"/>
                    <a:pt x="0" y="693"/>
                    <a:pt x="115" y="814"/>
                  </a:cubicBezTo>
                  <a:cubicBezTo>
                    <a:pt x="173" y="877"/>
                    <a:pt x="255" y="910"/>
                    <a:pt x="336" y="910"/>
                  </a:cubicBezTo>
                  <a:cubicBezTo>
                    <a:pt x="410" y="910"/>
                    <a:pt x="485" y="883"/>
                    <a:pt x="543" y="830"/>
                  </a:cubicBezTo>
                  <a:cubicBezTo>
                    <a:pt x="651" y="729"/>
                    <a:pt x="766" y="631"/>
                    <a:pt x="881" y="539"/>
                  </a:cubicBezTo>
                  <a:cubicBezTo>
                    <a:pt x="1014" y="436"/>
                    <a:pt x="1035" y="246"/>
                    <a:pt x="930" y="115"/>
                  </a:cubicBezTo>
                  <a:cubicBezTo>
                    <a:pt x="870" y="40"/>
                    <a:pt x="781" y="1"/>
                    <a:pt x="6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82"/>
            <p:cNvSpPr/>
            <p:nvPr/>
          </p:nvSpPr>
          <p:spPr>
            <a:xfrm>
              <a:off x="588950" y="2428600"/>
              <a:ext cx="23250" cy="25000"/>
            </a:xfrm>
            <a:custGeom>
              <a:rect b="b" l="l" r="r" t="t"/>
              <a:pathLst>
                <a:path extrusionOk="0" h="1000" w="930">
                  <a:moveTo>
                    <a:pt x="345" y="1"/>
                  </a:moveTo>
                  <a:cubicBezTo>
                    <a:pt x="297" y="1"/>
                    <a:pt x="249" y="12"/>
                    <a:pt x="203" y="36"/>
                  </a:cubicBezTo>
                  <a:cubicBezTo>
                    <a:pt x="56" y="114"/>
                    <a:pt x="1" y="296"/>
                    <a:pt x="78" y="443"/>
                  </a:cubicBezTo>
                  <a:cubicBezTo>
                    <a:pt x="158" y="597"/>
                    <a:pt x="254" y="746"/>
                    <a:pt x="361" y="883"/>
                  </a:cubicBezTo>
                  <a:cubicBezTo>
                    <a:pt x="419" y="960"/>
                    <a:pt x="509" y="999"/>
                    <a:pt x="599" y="999"/>
                  </a:cubicBezTo>
                  <a:cubicBezTo>
                    <a:pt x="675" y="999"/>
                    <a:pt x="751" y="971"/>
                    <a:pt x="809" y="914"/>
                  </a:cubicBezTo>
                  <a:cubicBezTo>
                    <a:pt x="917" y="810"/>
                    <a:pt x="929" y="632"/>
                    <a:pt x="837" y="512"/>
                  </a:cubicBezTo>
                  <a:cubicBezTo>
                    <a:pt x="754" y="404"/>
                    <a:pt x="677" y="286"/>
                    <a:pt x="612" y="161"/>
                  </a:cubicBezTo>
                  <a:cubicBezTo>
                    <a:pt x="558" y="58"/>
                    <a:pt x="454" y="1"/>
                    <a:pt x="3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82"/>
            <p:cNvSpPr/>
            <p:nvPr/>
          </p:nvSpPr>
          <p:spPr>
            <a:xfrm>
              <a:off x="583175" y="2360375"/>
              <a:ext cx="21000" cy="26300"/>
            </a:xfrm>
            <a:custGeom>
              <a:rect b="b" l="l" r="r" t="t"/>
              <a:pathLst>
                <a:path extrusionOk="0" h="1052" w="840">
                  <a:moveTo>
                    <a:pt x="494" y="1"/>
                  </a:moveTo>
                  <a:cubicBezTo>
                    <a:pt x="376" y="1"/>
                    <a:pt x="263" y="71"/>
                    <a:pt x="215" y="187"/>
                  </a:cubicBezTo>
                  <a:cubicBezTo>
                    <a:pt x="141" y="355"/>
                    <a:pt x="83" y="522"/>
                    <a:pt x="43" y="668"/>
                  </a:cubicBezTo>
                  <a:cubicBezTo>
                    <a:pt x="1" y="829"/>
                    <a:pt x="95" y="995"/>
                    <a:pt x="254" y="1040"/>
                  </a:cubicBezTo>
                  <a:cubicBezTo>
                    <a:pt x="280" y="1047"/>
                    <a:pt x="309" y="1052"/>
                    <a:pt x="335" y="1052"/>
                  </a:cubicBezTo>
                  <a:cubicBezTo>
                    <a:pt x="466" y="1052"/>
                    <a:pt x="588" y="963"/>
                    <a:pt x="626" y="829"/>
                  </a:cubicBezTo>
                  <a:cubicBezTo>
                    <a:pt x="648" y="745"/>
                    <a:pt x="691" y="608"/>
                    <a:pt x="768" y="423"/>
                  </a:cubicBezTo>
                  <a:cubicBezTo>
                    <a:pt x="840" y="267"/>
                    <a:pt x="766" y="89"/>
                    <a:pt x="612" y="26"/>
                  </a:cubicBezTo>
                  <a:cubicBezTo>
                    <a:pt x="573" y="9"/>
                    <a:pt x="533" y="1"/>
                    <a:pt x="4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82"/>
            <p:cNvSpPr/>
            <p:nvPr/>
          </p:nvSpPr>
          <p:spPr>
            <a:xfrm>
              <a:off x="598075" y="2330175"/>
              <a:ext cx="24000" cy="24725"/>
            </a:xfrm>
            <a:custGeom>
              <a:rect b="b" l="l" r="r" t="t"/>
              <a:pathLst>
                <a:path extrusionOk="0" h="989" w="960">
                  <a:moveTo>
                    <a:pt x="621" y="0"/>
                  </a:moveTo>
                  <a:cubicBezTo>
                    <a:pt x="532" y="0"/>
                    <a:pt x="443" y="41"/>
                    <a:pt x="383" y="119"/>
                  </a:cubicBezTo>
                  <a:cubicBezTo>
                    <a:pt x="282" y="249"/>
                    <a:pt x="184" y="384"/>
                    <a:pt x="93" y="521"/>
                  </a:cubicBezTo>
                  <a:cubicBezTo>
                    <a:pt x="1" y="660"/>
                    <a:pt x="40" y="848"/>
                    <a:pt x="179" y="941"/>
                  </a:cubicBezTo>
                  <a:cubicBezTo>
                    <a:pt x="229" y="973"/>
                    <a:pt x="287" y="989"/>
                    <a:pt x="344" y="989"/>
                  </a:cubicBezTo>
                  <a:cubicBezTo>
                    <a:pt x="443" y="989"/>
                    <a:pt x="542" y="942"/>
                    <a:pt x="598" y="855"/>
                  </a:cubicBezTo>
                  <a:cubicBezTo>
                    <a:pt x="681" y="730"/>
                    <a:pt x="768" y="610"/>
                    <a:pt x="857" y="492"/>
                  </a:cubicBezTo>
                  <a:cubicBezTo>
                    <a:pt x="960" y="358"/>
                    <a:pt x="938" y="166"/>
                    <a:pt x="806" y="64"/>
                  </a:cubicBezTo>
                  <a:cubicBezTo>
                    <a:pt x="751" y="21"/>
                    <a:pt x="686" y="0"/>
                    <a:pt x="6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82"/>
            <p:cNvSpPr/>
            <p:nvPr/>
          </p:nvSpPr>
          <p:spPr>
            <a:xfrm>
              <a:off x="686425" y="2352550"/>
              <a:ext cx="25925" cy="22750"/>
            </a:xfrm>
            <a:custGeom>
              <a:rect b="b" l="l" r="r" t="t"/>
              <a:pathLst>
                <a:path extrusionOk="0" h="910" w="1037">
                  <a:moveTo>
                    <a:pt x="342" y="0"/>
                  </a:moveTo>
                  <a:cubicBezTo>
                    <a:pt x="248" y="0"/>
                    <a:pt x="155" y="44"/>
                    <a:pt x="96" y="128"/>
                  </a:cubicBezTo>
                  <a:cubicBezTo>
                    <a:pt x="0" y="265"/>
                    <a:pt x="35" y="453"/>
                    <a:pt x="168" y="551"/>
                  </a:cubicBezTo>
                  <a:cubicBezTo>
                    <a:pt x="285" y="632"/>
                    <a:pt x="389" y="722"/>
                    <a:pt x="482" y="818"/>
                  </a:cubicBezTo>
                  <a:cubicBezTo>
                    <a:pt x="540" y="879"/>
                    <a:pt x="619" y="909"/>
                    <a:pt x="699" y="909"/>
                  </a:cubicBezTo>
                  <a:cubicBezTo>
                    <a:pt x="775" y="909"/>
                    <a:pt x="852" y="882"/>
                    <a:pt x="910" y="827"/>
                  </a:cubicBezTo>
                  <a:cubicBezTo>
                    <a:pt x="1032" y="710"/>
                    <a:pt x="1037" y="518"/>
                    <a:pt x="919" y="399"/>
                  </a:cubicBezTo>
                  <a:cubicBezTo>
                    <a:pt x="799" y="274"/>
                    <a:pt x="663" y="160"/>
                    <a:pt x="518" y="56"/>
                  </a:cubicBezTo>
                  <a:cubicBezTo>
                    <a:pt x="464" y="19"/>
                    <a:pt x="403" y="0"/>
                    <a:pt x="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82"/>
            <p:cNvSpPr/>
            <p:nvPr/>
          </p:nvSpPr>
          <p:spPr>
            <a:xfrm>
              <a:off x="647250" y="2460825"/>
              <a:ext cx="27675" cy="16675"/>
            </a:xfrm>
            <a:custGeom>
              <a:rect b="b" l="l" r="r" t="t"/>
              <a:pathLst>
                <a:path extrusionOk="0" h="667" w="1107">
                  <a:moveTo>
                    <a:pt x="775" y="1"/>
                  </a:moveTo>
                  <a:cubicBezTo>
                    <a:pt x="755" y="1"/>
                    <a:pt x="734" y="3"/>
                    <a:pt x="713" y="7"/>
                  </a:cubicBezTo>
                  <a:cubicBezTo>
                    <a:pt x="586" y="35"/>
                    <a:pt x="454" y="52"/>
                    <a:pt x="319" y="60"/>
                  </a:cubicBezTo>
                  <a:lnTo>
                    <a:pt x="295" y="62"/>
                  </a:lnTo>
                  <a:cubicBezTo>
                    <a:pt x="129" y="71"/>
                    <a:pt x="0" y="213"/>
                    <a:pt x="9" y="379"/>
                  </a:cubicBezTo>
                  <a:cubicBezTo>
                    <a:pt x="17" y="542"/>
                    <a:pt x="149" y="667"/>
                    <a:pt x="310" y="667"/>
                  </a:cubicBezTo>
                  <a:lnTo>
                    <a:pt x="326" y="667"/>
                  </a:lnTo>
                  <a:lnTo>
                    <a:pt x="355" y="665"/>
                  </a:lnTo>
                  <a:cubicBezTo>
                    <a:pt x="521" y="653"/>
                    <a:pt x="684" y="632"/>
                    <a:pt x="839" y="598"/>
                  </a:cubicBezTo>
                  <a:cubicBezTo>
                    <a:pt x="1002" y="564"/>
                    <a:pt x="1107" y="403"/>
                    <a:pt x="1072" y="240"/>
                  </a:cubicBezTo>
                  <a:cubicBezTo>
                    <a:pt x="1042" y="98"/>
                    <a:pt x="916" y="1"/>
                    <a:pt x="7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82"/>
            <p:cNvSpPr/>
            <p:nvPr/>
          </p:nvSpPr>
          <p:spPr>
            <a:xfrm>
              <a:off x="707450" y="2380150"/>
              <a:ext cx="18575" cy="26675"/>
            </a:xfrm>
            <a:custGeom>
              <a:rect b="b" l="l" r="r" t="t"/>
              <a:pathLst>
                <a:path extrusionOk="0" h="1067" w="743">
                  <a:moveTo>
                    <a:pt x="340" y="0"/>
                  </a:moveTo>
                  <a:cubicBezTo>
                    <a:pt x="310" y="0"/>
                    <a:pt x="279" y="5"/>
                    <a:pt x="249" y="14"/>
                  </a:cubicBezTo>
                  <a:cubicBezTo>
                    <a:pt x="88" y="64"/>
                    <a:pt x="0" y="235"/>
                    <a:pt x="50" y="393"/>
                  </a:cubicBezTo>
                  <a:cubicBezTo>
                    <a:pt x="88" y="518"/>
                    <a:pt x="113" y="649"/>
                    <a:pt x="124" y="787"/>
                  </a:cubicBezTo>
                  <a:cubicBezTo>
                    <a:pt x="137" y="944"/>
                    <a:pt x="272" y="1067"/>
                    <a:pt x="429" y="1067"/>
                  </a:cubicBezTo>
                  <a:cubicBezTo>
                    <a:pt x="436" y="1067"/>
                    <a:pt x="444" y="1066"/>
                    <a:pt x="451" y="1066"/>
                  </a:cubicBezTo>
                  <a:cubicBezTo>
                    <a:pt x="615" y="1052"/>
                    <a:pt x="742" y="905"/>
                    <a:pt x="728" y="740"/>
                  </a:cubicBezTo>
                  <a:cubicBezTo>
                    <a:pt x="713" y="555"/>
                    <a:pt x="680" y="377"/>
                    <a:pt x="627" y="213"/>
                  </a:cubicBezTo>
                  <a:cubicBezTo>
                    <a:pt x="588" y="82"/>
                    <a:pt x="469" y="0"/>
                    <a:pt x="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82"/>
            <p:cNvSpPr/>
            <p:nvPr/>
          </p:nvSpPr>
          <p:spPr>
            <a:xfrm>
              <a:off x="702650" y="2414925"/>
              <a:ext cx="21350" cy="26075"/>
            </a:xfrm>
            <a:custGeom>
              <a:rect b="b" l="l" r="r" t="t"/>
              <a:pathLst>
                <a:path extrusionOk="0" h="1043" w="854">
                  <a:moveTo>
                    <a:pt x="517" y="0"/>
                  </a:moveTo>
                  <a:cubicBezTo>
                    <a:pt x="385" y="0"/>
                    <a:pt x="263" y="85"/>
                    <a:pt x="225" y="218"/>
                  </a:cubicBezTo>
                  <a:cubicBezTo>
                    <a:pt x="186" y="351"/>
                    <a:pt x="134" y="483"/>
                    <a:pt x="73" y="608"/>
                  </a:cubicBezTo>
                  <a:cubicBezTo>
                    <a:pt x="1" y="757"/>
                    <a:pt x="59" y="939"/>
                    <a:pt x="210" y="1012"/>
                  </a:cubicBezTo>
                  <a:cubicBezTo>
                    <a:pt x="251" y="1033"/>
                    <a:pt x="296" y="1043"/>
                    <a:pt x="341" y="1043"/>
                  </a:cubicBezTo>
                  <a:cubicBezTo>
                    <a:pt x="453" y="1043"/>
                    <a:pt x="562" y="981"/>
                    <a:pt x="614" y="875"/>
                  </a:cubicBezTo>
                  <a:cubicBezTo>
                    <a:pt x="691" y="718"/>
                    <a:pt x="756" y="557"/>
                    <a:pt x="802" y="389"/>
                  </a:cubicBezTo>
                  <a:cubicBezTo>
                    <a:pt x="854" y="228"/>
                    <a:pt x="763" y="60"/>
                    <a:pt x="602" y="12"/>
                  </a:cubicBezTo>
                  <a:cubicBezTo>
                    <a:pt x="573" y="4"/>
                    <a:pt x="545"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82"/>
            <p:cNvSpPr/>
            <p:nvPr/>
          </p:nvSpPr>
          <p:spPr>
            <a:xfrm>
              <a:off x="649775" y="2286675"/>
              <a:ext cx="27075" cy="20600"/>
            </a:xfrm>
            <a:custGeom>
              <a:rect b="b" l="l" r="r" t="t"/>
              <a:pathLst>
                <a:path extrusionOk="0" h="824" w="1083">
                  <a:moveTo>
                    <a:pt x="739" y="1"/>
                  </a:moveTo>
                  <a:cubicBezTo>
                    <a:pt x="695" y="1"/>
                    <a:pt x="651" y="10"/>
                    <a:pt x="610" y="29"/>
                  </a:cubicBezTo>
                  <a:cubicBezTo>
                    <a:pt x="463" y="99"/>
                    <a:pt x="314" y="175"/>
                    <a:pt x="173" y="257"/>
                  </a:cubicBezTo>
                  <a:cubicBezTo>
                    <a:pt x="60" y="320"/>
                    <a:pt x="0" y="452"/>
                    <a:pt x="26" y="581"/>
                  </a:cubicBezTo>
                  <a:cubicBezTo>
                    <a:pt x="53" y="721"/>
                    <a:pt x="180" y="824"/>
                    <a:pt x="322" y="824"/>
                  </a:cubicBezTo>
                  <a:cubicBezTo>
                    <a:pt x="374" y="824"/>
                    <a:pt x="423" y="810"/>
                    <a:pt x="471" y="785"/>
                  </a:cubicBezTo>
                  <a:cubicBezTo>
                    <a:pt x="600" y="713"/>
                    <a:pt x="732" y="644"/>
                    <a:pt x="867" y="579"/>
                  </a:cubicBezTo>
                  <a:cubicBezTo>
                    <a:pt x="1019" y="507"/>
                    <a:pt x="1083" y="327"/>
                    <a:pt x="1012" y="175"/>
                  </a:cubicBezTo>
                  <a:cubicBezTo>
                    <a:pt x="962" y="64"/>
                    <a:pt x="852" y="1"/>
                    <a:pt x="7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82"/>
            <p:cNvSpPr/>
            <p:nvPr/>
          </p:nvSpPr>
          <p:spPr>
            <a:xfrm>
              <a:off x="679625" y="2444725"/>
              <a:ext cx="26275" cy="22400"/>
            </a:xfrm>
            <a:custGeom>
              <a:rect b="b" l="l" r="r" t="t"/>
              <a:pathLst>
                <a:path extrusionOk="0" h="896" w="1051">
                  <a:moveTo>
                    <a:pt x="714" y="0"/>
                  </a:moveTo>
                  <a:cubicBezTo>
                    <a:pt x="639" y="0"/>
                    <a:pt x="564" y="28"/>
                    <a:pt x="505" y="84"/>
                  </a:cubicBezTo>
                  <a:cubicBezTo>
                    <a:pt x="404" y="178"/>
                    <a:pt x="296" y="264"/>
                    <a:pt x="180" y="338"/>
                  </a:cubicBezTo>
                  <a:cubicBezTo>
                    <a:pt x="38" y="429"/>
                    <a:pt x="0" y="617"/>
                    <a:pt x="89" y="757"/>
                  </a:cubicBezTo>
                  <a:cubicBezTo>
                    <a:pt x="147" y="847"/>
                    <a:pt x="246" y="896"/>
                    <a:pt x="346" y="896"/>
                  </a:cubicBezTo>
                  <a:cubicBezTo>
                    <a:pt x="402" y="896"/>
                    <a:pt x="459" y="880"/>
                    <a:pt x="509" y="848"/>
                  </a:cubicBezTo>
                  <a:cubicBezTo>
                    <a:pt x="658" y="754"/>
                    <a:pt x="795" y="644"/>
                    <a:pt x="923" y="523"/>
                  </a:cubicBezTo>
                  <a:cubicBezTo>
                    <a:pt x="1045" y="406"/>
                    <a:pt x="1050" y="216"/>
                    <a:pt x="934" y="95"/>
                  </a:cubicBezTo>
                  <a:cubicBezTo>
                    <a:pt x="874" y="32"/>
                    <a:pt x="795" y="0"/>
                    <a:pt x="7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82"/>
            <p:cNvSpPr/>
            <p:nvPr/>
          </p:nvSpPr>
          <p:spPr>
            <a:xfrm>
              <a:off x="681925" y="2276600"/>
              <a:ext cx="22550" cy="16825"/>
            </a:xfrm>
            <a:custGeom>
              <a:rect b="b" l="l" r="r" t="t"/>
              <a:pathLst>
                <a:path extrusionOk="0" h="673" w="902">
                  <a:moveTo>
                    <a:pt x="566" y="1"/>
                  </a:moveTo>
                  <a:cubicBezTo>
                    <a:pt x="541" y="1"/>
                    <a:pt x="515" y="4"/>
                    <a:pt x="489" y="11"/>
                  </a:cubicBezTo>
                  <a:cubicBezTo>
                    <a:pt x="406" y="31"/>
                    <a:pt x="326" y="55"/>
                    <a:pt x="244" y="79"/>
                  </a:cubicBezTo>
                  <a:cubicBezTo>
                    <a:pt x="93" y="126"/>
                    <a:pt x="1" y="287"/>
                    <a:pt x="38" y="441"/>
                  </a:cubicBezTo>
                  <a:cubicBezTo>
                    <a:pt x="72" y="580"/>
                    <a:pt x="201" y="672"/>
                    <a:pt x="337" y="672"/>
                  </a:cubicBezTo>
                  <a:cubicBezTo>
                    <a:pt x="365" y="672"/>
                    <a:pt x="394" y="668"/>
                    <a:pt x="422" y="660"/>
                  </a:cubicBezTo>
                  <a:cubicBezTo>
                    <a:pt x="496" y="638"/>
                    <a:pt x="569" y="617"/>
                    <a:pt x="645" y="595"/>
                  </a:cubicBezTo>
                  <a:cubicBezTo>
                    <a:pt x="806" y="552"/>
                    <a:pt x="902" y="386"/>
                    <a:pt x="859" y="225"/>
                  </a:cubicBezTo>
                  <a:cubicBezTo>
                    <a:pt x="823" y="90"/>
                    <a:pt x="700" y="1"/>
                    <a:pt x="5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82"/>
            <p:cNvSpPr/>
            <p:nvPr/>
          </p:nvSpPr>
          <p:spPr>
            <a:xfrm>
              <a:off x="503150" y="2463425"/>
              <a:ext cx="15725" cy="26500"/>
            </a:xfrm>
            <a:custGeom>
              <a:rect b="b" l="l" r="r" t="t"/>
              <a:pathLst>
                <a:path extrusionOk="0" h="1060" w="629">
                  <a:moveTo>
                    <a:pt x="317" y="0"/>
                  </a:moveTo>
                  <a:cubicBezTo>
                    <a:pt x="159" y="0"/>
                    <a:pt x="25" y="124"/>
                    <a:pt x="16" y="284"/>
                  </a:cubicBezTo>
                  <a:cubicBezTo>
                    <a:pt x="7" y="402"/>
                    <a:pt x="4" y="523"/>
                    <a:pt x="4" y="642"/>
                  </a:cubicBezTo>
                  <a:cubicBezTo>
                    <a:pt x="4" y="751"/>
                    <a:pt x="0" y="856"/>
                    <a:pt x="72" y="945"/>
                  </a:cubicBezTo>
                  <a:cubicBezTo>
                    <a:pt x="129" y="1017"/>
                    <a:pt x="219" y="1060"/>
                    <a:pt x="310" y="1060"/>
                  </a:cubicBezTo>
                  <a:cubicBezTo>
                    <a:pt x="312" y="1060"/>
                    <a:pt x="314" y="1059"/>
                    <a:pt x="315" y="1059"/>
                  </a:cubicBezTo>
                  <a:cubicBezTo>
                    <a:pt x="406" y="1058"/>
                    <a:pt x="495" y="1011"/>
                    <a:pt x="550" y="938"/>
                  </a:cubicBezTo>
                  <a:cubicBezTo>
                    <a:pt x="617" y="847"/>
                    <a:pt x="610" y="746"/>
                    <a:pt x="610" y="642"/>
                  </a:cubicBezTo>
                  <a:cubicBezTo>
                    <a:pt x="610" y="537"/>
                    <a:pt x="613" y="427"/>
                    <a:pt x="620" y="323"/>
                  </a:cubicBezTo>
                  <a:cubicBezTo>
                    <a:pt x="629" y="155"/>
                    <a:pt x="504" y="13"/>
                    <a:pt x="336" y="1"/>
                  </a:cubicBezTo>
                  <a:cubicBezTo>
                    <a:pt x="330" y="0"/>
                    <a:pt x="323" y="0"/>
                    <a:pt x="3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82"/>
            <p:cNvSpPr/>
            <p:nvPr/>
          </p:nvSpPr>
          <p:spPr>
            <a:xfrm>
              <a:off x="506100" y="2430100"/>
              <a:ext cx="19850" cy="26075"/>
            </a:xfrm>
            <a:custGeom>
              <a:rect b="b" l="l" r="r" t="t"/>
              <a:pathLst>
                <a:path extrusionOk="0" h="1043" w="794">
                  <a:moveTo>
                    <a:pt x="456" y="0"/>
                  </a:moveTo>
                  <a:cubicBezTo>
                    <a:pt x="328" y="0"/>
                    <a:pt x="208" y="83"/>
                    <a:pt x="167" y="210"/>
                  </a:cubicBezTo>
                  <a:cubicBezTo>
                    <a:pt x="117" y="363"/>
                    <a:pt x="74" y="517"/>
                    <a:pt x="38" y="671"/>
                  </a:cubicBezTo>
                  <a:cubicBezTo>
                    <a:pt x="0" y="834"/>
                    <a:pt x="100" y="996"/>
                    <a:pt x="262" y="1034"/>
                  </a:cubicBezTo>
                  <a:cubicBezTo>
                    <a:pt x="286" y="1040"/>
                    <a:pt x="309" y="1043"/>
                    <a:pt x="332" y="1043"/>
                  </a:cubicBezTo>
                  <a:cubicBezTo>
                    <a:pt x="468" y="1043"/>
                    <a:pt x="594" y="947"/>
                    <a:pt x="627" y="810"/>
                  </a:cubicBezTo>
                  <a:cubicBezTo>
                    <a:pt x="660" y="671"/>
                    <a:pt x="698" y="534"/>
                    <a:pt x="742" y="397"/>
                  </a:cubicBezTo>
                  <a:cubicBezTo>
                    <a:pt x="793" y="238"/>
                    <a:pt x="706" y="66"/>
                    <a:pt x="548" y="15"/>
                  </a:cubicBezTo>
                  <a:cubicBezTo>
                    <a:pt x="518" y="5"/>
                    <a:pt x="487" y="0"/>
                    <a:pt x="4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82"/>
            <p:cNvSpPr/>
            <p:nvPr/>
          </p:nvSpPr>
          <p:spPr>
            <a:xfrm>
              <a:off x="536625" y="2372875"/>
              <a:ext cx="24650" cy="23350"/>
            </a:xfrm>
            <a:custGeom>
              <a:rect b="b" l="l" r="r" t="t"/>
              <a:pathLst>
                <a:path extrusionOk="0" h="934" w="986">
                  <a:moveTo>
                    <a:pt x="652" y="0"/>
                  </a:moveTo>
                  <a:cubicBezTo>
                    <a:pt x="577" y="0"/>
                    <a:pt x="502" y="28"/>
                    <a:pt x="443" y="84"/>
                  </a:cubicBezTo>
                  <a:cubicBezTo>
                    <a:pt x="412" y="115"/>
                    <a:pt x="381" y="144"/>
                    <a:pt x="350" y="173"/>
                  </a:cubicBezTo>
                  <a:cubicBezTo>
                    <a:pt x="270" y="255"/>
                    <a:pt x="187" y="343"/>
                    <a:pt x="110" y="430"/>
                  </a:cubicBezTo>
                  <a:cubicBezTo>
                    <a:pt x="1" y="557"/>
                    <a:pt x="14" y="749"/>
                    <a:pt x="138" y="858"/>
                  </a:cubicBezTo>
                  <a:cubicBezTo>
                    <a:pt x="195" y="908"/>
                    <a:pt x="267" y="933"/>
                    <a:pt x="338" y="933"/>
                  </a:cubicBezTo>
                  <a:cubicBezTo>
                    <a:pt x="422" y="933"/>
                    <a:pt x="507" y="899"/>
                    <a:pt x="566" y="831"/>
                  </a:cubicBezTo>
                  <a:cubicBezTo>
                    <a:pt x="634" y="752"/>
                    <a:pt x="708" y="675"/>
                    <a:pt x="778" y="605"/>
                  </a:cubicBezTo>
                  <a:cubicBezTo>
                    <a:pt x="806" y="576"/>
                    <a:pt x="831" y="550"/>
                    <a:pt x="859" y="526"/>
                  </a:cubicBezTo>
                  <a:cubicBezTo>
                    <a:pt x="982" y="408"/>
                    <a:pt x="986" y="214"/>
                    <a:pt x="871" y="94"/>
                  </a:cubicBezTo>
                  <a:cubicBezTo>
                    <a:pt x="811" y="32"/>
                    <a:pt x="731" y="0"/>
                    <a:pt x="6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82"/>
            <p:cNvSpPr/>
            <p:nvPr/>
          </p:nvSpPr>
          <p:spPr>
            <a:xfrm>
              <a:off x="517475" y="2399325"/>
              <a:ext cx="22825" cy="25050"/>
            </a:xfrm>
            <a:custGeom>
              <a:rect b="b" l="l" r="r" t="t"/>
              <a:pathLst>
                <a:path extrusionOk="0" h="1002" w="913">
                  <a:moveTo>
                    <a:pt x="568" y="0"/>
                  </a:moveTo>
                  <a:cubicBezTo>
                    <a:pt x="466" y="0"/>
                    <a:pt x="366" y="52"/>
                    <a:pt x="309" y="145"/>
                  </a:cubicBezTo>
                  <a:cubicBezTo>
                    <a:pt x="225" y="278"/>
                    <a:pt x="148" y="419"/>
                    <a:pt x="76" y="561"/>
                  </a:cubicBezTo>
                  <a:cubicBezTo>
                    <a:pt x="1" y="712"/>
                    <a:pt x="59" y="893"/>
                    <a:pt x="208" y="968"/>
                  </a:cubicBezTo>
                  <a:cubicBezTo>
                    <a:pt x="251" y="991"/>
                    <a:pt x="298" y="1001"/>
                    <a:pt x="344" y="1001"/>
                  </a:cubicBezTo>
                  <a:cubicBezTo>
                    <a:pt x="455" y="1001"/>
                    <a:pt x="563" y="940"/>
                    <a:pt x="616" y="835"/>
                  </a:cubicBezTo>
                  <a:cubicBezTo>
                    <a:pt x="679" y="710"/>
                    <a:pt x="750" y="583"/>
                    <a:pt x="825" y="461"/>
                  </a:cubicBezTo>
                  <a:cubicBezTo>
                    <a:pt x="912" y="319"/>
                    <a:pt x="868" y="133"/>
                    <a:pt x="726" y="45"/>
                  </a:cubicBezTo>
                  <a:cubicBezTo>
                    <a:pt x="676" y="15"/>
                    <a:pt x="622" y="0"/>
                    <a:pt x="5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1" name="Google Shape;4841;p82"/>
            <p:cNvSpPr/>
            <p:nvPr/>
          </p:nvSpPr>
          <p:spPr>
            <a:xfrm>
              <a:off x="561975" y="2355475"/>
              <a:ext cx="22375" cy="18375"/>
            </a:xfrm>
            <a:custGeom>
              <a:rect b="b" l="l" r="r" t="t"/>
              <a:pathLst>
                <a:path extrusionOk="0" h="735" w="895">
                  <a:moveTo>
                    <a:pt x="548" y="1"/>
                  </a:moveTo>
                  <a:cubicBezTo>
                    <a:pt x="496" y="1"/>
                    <a:pt x="443" y="15"/>
                    <a:pt x="395" y="43"/>
                  </a:cubicBezTo>
                  <a:cubicBezTo>
                    <a:pt x="321" y="86"/>
                    <a:pt x="249" y="133"/>
                    <a:pt x="177" y="181"/>
                  </a:cubicBezTo>
                  <a:cubicBezTo>
                    <a:pt x="38" y="273"/>
                    <a:pt x="1" y="461"/>
                    <a:pt x="91" y="600"/>
                  </a:cubicBezTo>
                  <a:cubicBezTo>
                    <a:pt x="150" y="687"/>
                    <a:pt x="248" y="734"/>
                    <a:pt x="347" y="734"/>
                  </a:cubicBezTo>
                  <a:cubicBezTo>
                    <a:pt x="404" y="734"/>
                    <a:pt x="461" y="718"/>
                    <a:pt x="511" y="686"/>
                  </a:cubicBezTo>
                  <a:cubicBezTo>
                    <a:pt x="573" y="643"/>
                    <a:pt x="640" y="602"/>
                    <a:pt x="705" y="564"/>
                  </a:cubicBezTo>
                  <a:cubicBezTo>
                    <a:pt x="850" y="479"/>
                    <a:pt x="895" y="292"/>
                    <a:pt x="809" y="148"/>
                  </a:cubicBezTo>
                  <a:cubicBezTo>
                    <a:pt x="752" y="54"/>
                    <a:pt x="651" y="1"/>
                    <a:pt x="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2" name="Google Shape;4842;p82"/>
          <p:cNvGrpSpPr/>
          <p:nvPr/>
        </p:nvGrpSpPr>
        <p:grpSpPr>
          <a:xfrm>
            <a:off x="4867347" y="1960847"/>
            <a:ext cx="384870" cy="422760"/>
            <a:chOff x="5851550" y="3688875"/>
            <a:chExt cx="469525" cy="515750"/>
          </a:xfrm>
        </p:grpSpPr>
        <p:sp>
          <p:nvSpPr>
            <p:cNvPr id="4843" name="Google Shape;4843;p82"/>
            <p:cNvSpPr/>
            <p:nvPr/>
          </p:nvSpPr>
          <p:spPr>
            <a:xfrm>
              <a:off x="5934200" y="3934100"/>
              <a:ext cx="59250" cy="59200"/>
            </a:xfrm>
            <a:custGeom>
              <a:rect b="b" l="l" r="r" t="t"/>
              <a:pathLst>
                <a:path extrusionOk="0" h="2368" w="2370">
                  <a:moveTo>
                    <a:pt x="1186" y="603"/>
                  </a:moveTo>
                  <a:cubicBezTo>
                    <a:pt x="1505" y="603"/>
                    <a:pt x="1765" y="865"/>
                    <a:pt x="1765" y="1184"/>
                  </a:cubicBezTo>
                  <a:cubicBezTo>
                    <a:pt x="1765" y="1506"/>
                    <a:pt x="1505" y="1764"/>
                    <a:pt x="1186" y="1764"/>
                  </a:cubicBezTo>
                  <a:cubicBezTo>
                    <a:pt x="864" y="1764"/>
                    <a:pt x="605" y="1502"/>
                    <a:pt x="605" y="1184"/>
                  </a:cubicBezTo>
                  <a:cubicBezTo>
                    <a:pt x="605" y="863"/>
                    <a:pt x="866" y="603"/>
                    <a:pt x="1186" y="603"/>
                  </a:cubicBezTo>
                  <a:close/>
                  <a:moveTo>
                    <a:pt x="1186" y="0"/>
                  </a:moveTo>
                  <a:cubicBezTo>
                    <a:pt x="532" y="0"/>
                    <a:pt x="1" y="531"/>
                    <a:pt x="1" y="1184"/>
                  </a:cubicBezTo>
                  <a:cubicBezTo>
                    <a:pt x="1" y="1836"/>
                    <a:pt x="532" y="2367"/>
                    <a:pt x="1186" y="2367"/>
                  </a:cubicBezTo>
                  <a:cubicBezTo>
                    <a:pt x="1839" y="2367"/>
                    <a:pt x="2370" y="1836"/>
                    <a:pt x="2370" y="1184"/>
                  </a:cubicBezTo>
                  <a:cubicBezTo>
                    <a:pt x="2370" y="531"/>
                    <a:pt x="1839" y="0"/>
                    <a:pt x="11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4" name="Google Shape;4844;p82"/>
            <p:cNvSpPr/>
            <p:nvPr/>
          </p:nvSpPr>
          <p:spPr>
            <a:xfrm>
              <a:off x="5934200" y="4013050"/>
              <a:ext cx="59250" cy="59200"/>
            </a:xfrm>
            <a:custGeom>
              <a:rect b="b" l="l" r="r" t="t"/>
              <a:pathLst>
                <a:path extrusionOk="0" h="2368" w="2370">
                  <a:moveTo>
                    <a:pt x="1186" y="605"/>
                  </a:moveTo>
                  <a:cubicBezTo>
                    <a:pt x="1505" y="605"/>
                    <a:pt x="1765" y="867"/>
                    <a:pt x="1765" y="1186"/>
                  </a:cubicBezTo>
                  <a:cubicBezTo>
                    <a:pt x="1765" y="1505"/>
                    <a:pt x="1505" y="1767"/>
                    <a:pt x="1186" y="1767"/>
                  </a:cubicBezTo>
                  <a:cubicBezTo>
                    <a:pt x="864" y="1767"/>
                    <a:pt x="605" y="1505"/>
                    <a:pt x="605" y="1186"/>
                  </a:cubicBezTo>
                  <a:cubicBezTo>
                    <a:pt x="605" y="867"/>
                    <a:pt x="866" y="605"/>
                    <a:pt x="1186" y="605"/>
                  </a:cubicBezTo>
                  <a:close/>
                  <a:moveTo>
                    <a:pt x="1186" y="1"/>
                  </a:moveTo>
                  <a:cubicBezTo>
                    <a:pt x="532" y="1"/>
                    <a:pt x="1" y="532"/>
                    <a:pt x="1" y="1184"/>
                  </a:cubicBezTo>
                  <a:cubicBezTo>
                    <a:pt x="1" y="1837"/>
                    <a:pt x="532" y="2368"/>
                    <a:pt x="1186" y="2368"/>
                  </a:cubicBezTo>
                  <a:cubicBezTo>
                    <a:pt x="1839" y="2368"/>
                    <a:pt x="2370" y="1837"/>
                    <a:pt x="2370" y="1184"/>
                  </a:cubicBezTo>
                  <a:cubicBezTo>
                    <a:pt x="2370" y="532"/>
                    <a:pt x="1839" y="1"/>
                    <a:pt x="11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5" name="Google Shape;4845;p82"/>
            <p:cNvSpPr/>
            <p:nvPr/>
          </p:nvSpPr>
          <p:spPr>
            <a:xfrm>
              <a:off x="5934200" y="4092050"/>
              <a:ext cx="59250" cy="59225"/>
            </a:xfrm>
            <a:custGeom>
              <a:rect b="b" l="l" r="r" t="t"/>
              <a:pathLst>
                <a:path extrusionOk="0" h="2369" w="2370">
                  <a:moveTo>
                    <a:pt x="1186" y="604"/>
                  </a:moveTo>
                  <a:cubicBezTo>
                    <a:pt x="1505" y="604"/>
                    <a:pt x="1765" y="864"/>
                    <a:pt x="1765" y="1185"/>
                  </a:cubicBezTo>
                  <a:cubicBezTo>
                    <a:pt x="1765" y="1505"/>
                    <a:pt x="1505" y="1765"/>
                    <a:pt x="1186" y="1765"/>
                  </a:cubicBezTo>
                  <a:cubicBezTo>
                    <a:pt x="864" y="1765"/>
                    <a:pt x="605" y="1503"/>
                    <a:pt x="605" y="1185"/>
                  </a:cubicBezTo>
                  <a:cubicBezTo>
                    <a:pt x="605" y="864"/>
                    <a:pt x="866" y="604"/>
                    <a:pt x="1186" y="604"/>
                  </a:cubicBezTo>
                  <a:close/>
                  <a:moveTo>
                    <a:pt x="1186" y="1"/>
                  </a:moveTo>
                  <a:cubicBezTo>
                    <a:pt x="532" y="1"/>
                    <a:pt x="1" y="532"/>
                    <a:pt x="1" y="1185"/>
                  </a:cubicBezTo>
                  <a:cubicBezTo>
                    <a:pt x="1" y="1837"/>
                    <a:pt x="532" y="2368"/>
                    <a:pt x="1186" y="2368"/>
                  </a:cubicBezTo>
                  <a:cubicBezTo>
                    <a:pt x="1839" y="2368"/>
                    <a:pt x="2370" y="1837"/>
                    <a:pt x="2370" y="1185"/>
                  </a:cubicBezTo>
                  <a:cubicBezTo>
                    <a:pt x="2370" y="532"/>
                    <a:pt x="1839" y="1"/>
                    <a:pt x="11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82"/>
            <p:cNvSpPr/>
            <p:nvPr/>
          </p:nvSpPr>
          <p:spPr>
            <a:xfrm>
              <a:off x="6029050" y="3934100"/>
              <a:ext cx="59300" cy="59200"/>
            </a:xfrm>
            <a:custGeom>
              <a:rect b="b" l="l" r="r" t="t"/>
              <a:pathLst>
                <a:path extrusionOk="0" h="2368" w="2372">
                  <a:moveTo>
                    <a:pt x="1188" y="603"/>
                  </a:moveTo>
                  <a:cubicBezTo>
                    <a:pt x="1508" y="603"/>
                    <a:pt x="1768" y="865"/>
                    <a:pt x="1768" y="1184"/>
                  </a:cubicBezTo>
                  <a:cubicBezTo>
                    <a:pt x="1768" y="1502"/>
                    <a:pt x="1506" y="1764"/>
                    <a:pt x="1188" y="1764"/>
                  </a:cubicBezTo>
                  <a:cubicBezTo>
                    <a:pt x="869" y="1764"/>
                    <a:pt x="607" y="1502"/>
                    <a:pt x="607" y="1184"/>
                  </a:cubicBezTo>
                  <a:cubicBezTo>
                    <a:pt x="607" y="865"/>
                    <a:pt x="866" y="603"/>
                    <a:pt x="1188" y="603"/>
                  </a:cubicBezTo>
                  <a:close/>
                  <a:moveTo>
                    <a:pt x="1188" y="0"/>
                  </a:moveTo>
                  <a:cubicBezTo>
                    <a:pt x="535" y="0"/>
                    <a:pt x="4" y="531"/>
                    <a:pt x="4" y="1184"/>
                  </a:cubicBezTo>
                  <a:cubicBezTo>
                    <a:pt x="1" y="1836"/>
                    <a:pt x="535" y="2367"/>
                    <a:pt x="1188" y="2367"/>
                  </a:cubicBezTo>
                  <a:cubicBezTo>
                    <a:pt x="1840" y="2367"/>
                    <a:pt x="2371" y="1836"/>
                    <a:pt x="2371" y="1184"/>
                  </a:cubicBezTo>
                  <a:cubicBezTo>
                    <a:pt x="2371" y="531"/>
                    <a:pt x="1840" y="0"/>
                    <a:pt x="1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82"/>
            <p:cNvSpPr/>
            <p:nvPr/>
          </p:nvSpPr>
          <p:spPr>
            <a:xfrm>
              <a:off x="6029150" y="4013100"/>
              <a:ext cx="59200" cy="59200"/>
            </a:xfrm>
            <a:custGeom>
              <a:rect b="b" l="l" r="r" t="t"/>
              <a:pathLst>
                <a:path extrusionOk="0" h="2368" w="2368">
                  <a:moveTo>
                    <a:pt x="1184" y="602"/>
                  </a:moveTo>
                  <a:cubicBezTo>
                    <a:pt x="1504" y="602"/>
                    <a:pt x="1764" y="864"/>
                    <a:pt x="1764" y="1182"/>
                  </a:cubicBezTo>
                  <a:cubicBezTo>
                    <a:pt x="1764" y="1501"/>
                    <a:pt x="1502" y="1763"/>
                    <a:pt x="1184" y="1763"/>
                  </a:cubicBezTo>
                  <a:cubicBezTo>
                    <a:pt x="865" y="1763"/>
                    <a:pt x="603" y="1501"/>
                    <a:pt x="603" y="1182"/>
                  </a:cubicBezTo>
                  <a:cubicBezTo>
                    <a:pt x="603" y="864"/>
                    <a:pt x="862" y="602"/>
                    <a:pt x="1184" y="602"/>
                  </a:cubicBezTo>
                  <a:close/>
                  <a:moveTo>
                    <a:pt x="1184" y="0"/>
                  </a:moveTo>
                  <a:cubicBezTo>
                    <a:pt x="531" y="0"/>
                    <a:pt x="0" y="531"/>
                    <a:pt x="0" y="1184"/>
                  </a:cubicBezTo>
                  <a:cubicBezTo>
                    <a:pt x="0" y="1837"/>
                    <a:pt x="531" y="2368"/>
                    <a:pt x="1184" y="2368"/>
                  </a:cubicBezTo>
                  <a:cubicBezTo>
                    <a:pt x="1836" y="2368"/>
                    <a:pt x="2367" y="1837"/>
                    <a:pt x="2367" y="1184"/>
                  </a:cubicBezTo>
                  <a:cubicBezTo>
                    <a:pt x="2367" y="531"/>
                    <a:pt x="1836" y="0"/>
                    <a:pt x="1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82"/>
            <p:cNvSpPr/>
            <p:nvPr/>
          </p:nvSpPr>
          <p:spPr>
            <a:xfrm>
              <a:off x="6029050" y="4092050"/>
              <a:ext cx="59300" cy="59225"/>
            </a:xfrm>
            <a:custGeom>
              <a:rect b="b" l="l" r="r" t="t"/>
              <a:pathLst>
                <a:path extrusionOk="0" h="2369" w="2372">
                  <a:moveTo>
                    <a:pt x="1188" y="604"/>
                  </a:moveTo>
                  <a:cubicBezTo>
                    <a:pt x="1508" y="604"/>
                    <a:pt x="1768" y="866"/>
                    <a:pt x="1768" y="1185"/>
                  </a:cubicBezTo>
                  <a:cubicBezTo>
                    <a:pt x="1768" y="1505"/>
                    <a:pt x="1506" y="1765"/>
                    <a:pt x="1188" y="1765"/>
                  </a:cubicBezTo>
                  <a:cubicBezTo>
                    <a:pt x="869" y="1765"/>
                    <a:pt x="607" y="1503"/>
                    <a:pt x="607" y="1185"/>
                  </a:cubicBezTo>
                  <a:cubicBezTo>
                    <a:pt x="607" y="866"/>
                    <a:pt x="866" y="604"/>
                    <a:pt x="1188" y="604"/>
                  </a:cubicBezTo>
                  <a:close/>
                  <a:moveTo>
                    <a:pt x="1188" y="1"/>
                  </a:moveTo>
                  <a:cubicBezTo>
                    <a:pt x="535" y="1"/>
                    <a:pt x="4" y="532"/>
                    <a:pt x="4" y="1185"/>
                  </a:cubicBezTo>
                  <a:cubicBezTo>
                    <a:pt x="1" y="1837"/>
                    <a:pt x="535" y="2368"/>
                    <a:pt x="1188" y="2368"/>
                  </a:cubicBezTo>
                  <a:cubicBezTo>
                    <a:pt x="1840" y="2368"/>
                    <a:pt x="2371" y="1837"/>
                    <a:pt x="2371" y="1185"/>
                  </a:cubicBezTo>
                  <a:cubicBezTo>
                    <a:pt x="2371" y="532"/>
                    <a:pt x="1840" y="1"/>
                    <a:pt x="11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82"/>
            <p:cNvSpPr/>
            <p:nvPr/>
          </p:nvSpPr>
          <p:spPr>
            <a:xfrm>
              <a:off x="6073075" y="3763050"/>
              <a:ext cx="62125" cy="59300"/>
            </a:xfrm>
            <a:custGeom>
              <a:rect b="b" l="l" r="r" t="t"/>
              <a:pathLst>
                <a:path extrusionOk="0" h="2372" w="2485">
                  <a:moveTo>
                    <a:pt x="1301" y="607"/>
                  </a:moveTo>
                  <a:cubicBezTo>
                    <a:pt x="1455" y="607"/>
                    <a:pt x="1602" y="667"/>
                    <a:pt x="1712" y="777"/>
                  </a:cubicBezTo>
                  <a:cubicBezTo>
                    <a:pt x="1820" y="885"/>
                    <a:pt x="1880" y="1030"/>
                    <a:pt x="1880" y="1186"/>
                  </a:cubicBezTo>
                  <a:cubicBezTo>
                    <a:pt x="1880" y="1344"/>
                    <a:pt x="1820" y="1488"/>
                    <a:pt x="1712" y="1595"/>
                  </a:cubicBezTo>
                  <a:cubicBezTo>
                    <a:pt x="1602" y="1705"/>
                    <a:pt x="1457" y="1765"/>
                    <a:pt x="1301" y="1765"/>
                  </a:cubicBezTo>
                  <a:cubicBezTo>
                    <a:pt x="1146" y="1765"/>
                    <a:pt x="997" y="1705"/>
                    <a:pt x="890" y="1595"/>
                  </a:cubicBezTo>
                  <a:cubicBezTo>
                    <a:pt x="662" y="1369"/>
                    <a:pt x="662" y="1001"/>
                    <a:pt x="890" y="777"/>
                  </a:cubicBezTo>
                  <a:cubicBezTo>
                    <a:pt x="997" y="667"/>
                    <a:pt x="1143" y="607"/>
                    <a:pt x="1301" y="607"/>
                  </a:cubicBezTo>
                  <a:close/>
                  <a:moveTo>
                    <a:pt x="1301" y="1"/>
                  </a:moveTo>
                  <a:cubicBezTo>
                    <a:pt x="984" y="1"/>
                    <a:pt x="686" y="126"/>
                    <a:pt x="463" y="348"/>
                  </a:cubicBezTo>
                  <a:cubicBezTo>
                    <a:pt x="1" y="811"/>
                    <a:pt x="1" y="1561"/>
                    <a:pt x="463" y="2024"/>
                  </a:cubicBezTo>
                  <a:cubicBezTo>
                    <a:pt x="687" y="2250"/>
                    <a:pt x="985" y="2371"/>
                    <a:pt x="1301" y="2371"/>
                  </a:cubicBezTo>
                  <a:cubicBezTo>
                    <a:pt x="1618" y="2371"/>
                    <a:pt x="1914" y="2246"/>
                    <a:pt x="2137" y="2024"/>
                  </a:cubicBezTo>
                  <a:cubicBezTo>
                    <a:pt x="2363" y="1799"/>
                    <a:pt x="2484" y="1501"/>
                    <a:pt x="2484" y="1186"/>
                  </a:cubicBezTo>
                  <a:cubicBezTo>
                    <a:pt x="2484" y="869"/>
                    <a:pt x="2359" y="573"/>
                    <a:pt x="2137" y="350"/>
                  </a:cubicBezTo>
                  <a:cubicBezTo>
                    <a:pt x="1914" y="126"/>
                    <a:pt x="1618" y="1"/>
                    <a:pt x="13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82"/>
            <p:cNvSpPr/>
            <p:nvPr/>
          </p:nvSpPr>
          <p:spPr>
            <a:xfrm>
              <a:off x="6128925" y="3818950"/>
              <a:ext cx="62100" cy="59225"/>
            </a:xfrm>
            <a:custGeom>
              <a:rect b="b" l="l" r="r" t="t"/>
              <a:pathLst>
                <a:path extrusionOk="0" h="2369" w="2484">
                  <a:moveTo>
                    <a:pt x="1299" y="605"/>
                  </a:moveTo>
                  <a:cubicBezTo>
                    <a:pt x="1453" y="605"/>
                    <a:pt x="1602" y="665"/>
                    <a:pt x="1710" y="773"/>
                  </a:cubicBezTo>
                  <a:cubicBezTo>
                    <a:pt x="1819" y="882"/>
                    <a:pt x="1879" y="1028"/>
                    <a:pt x="1879" y="1184"/>
                  </a:cubicBezTo>
                  <a:cubicBezTo>
                    <a:pt x="1879" y="1341"/>
                    <a:pt x="1819" y="1487"/>
                    <a:pt x="1710" y="1595"/>
                  </a:cubicBezTo>
                  <a:cubicBezTo>
                    <a:pt x="1602" y="1704"/>
                    <a:pt x="1456" y="1764"/>
                    <a:pt x="1299" y="1764"/>
                  </a:cubicBezTo>
                  <a:cubicBezTo>
                    <a:pt x="1144" y="1764"/>
                    <a:pt x="997" y="1704"/>
                    <a:pt x="887" y="1595"/>
                  </a:cubicBezTo>
                  <a:cubicBezTo>
                    <a:pt x="663" y="1369"/>
                    <a:pt x="663" y="1000"/>
                    <a:pt x="887" y="773"/>
                  </a:cubicBezTo>
                  <a:cubicBezTo>
                    <a:pt x="997" y="663"/>
                    <a:pt x="1143" y="605"/>
                    <a:pt x="1299" y="605"/>
                  </a:cubicBezTo>
                  <a:close/>
                  <a:moveTo>
                    <a:pt x="1299" y="0"/>
                  </a:moveTo>
                  <a:cubicBezTo>
                    <a:pt x="982" y="0"/>
                    <a:pt x="685" y="125"/>
                    <a:pt x="463" y="346"/>
                  </a:cubicBezTo>
                  <a:cubicBezTo>
                    <a:pt x="0" y="810"/>
                    <a:pt x="0" y="1561"/>
                    <a:pt x="463" y="2023"/>
                  </a:cubicBezTo>
                  <a:cubicBezTo>
                    <a:pt x="685" y="2246"/>
                    <a:pt x="982" y="2369"/>
                    <a:pt x="1299" y="2369"/>
                  </a:cubicBezTo>
                  <a:cubicBezTo>
                    <a:pt x="1615" y="2369"/>
                    <a:pt x="1913" y="2244"/>
                    <a:pt x="2136" y="2021"/>
                  </a:cubicBezTo>
                  <a:cubicBezTo>
                    <a:pt x="2361" y="1797"/>
                    <a:pt x="2484" y="1499"/>
                    <a:pt x="2484" y="1184"/>
                  </a:cubicBezTo>
                  <a:cubicBezTo>
                    <a:pt x="2484" y="867"/>
                    <a:pt x="2359" y="570"/>
                    <a:pt x="2136" y="346"/>
                  </a:cubicBezTo>
                  <a:cubicBezTo>
                    <a:pt x="1912" y="122"/>
                    <a:pt x="1614" y="0"/>
                    <a:pt x="12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82"/>
            <p:cNvSpPr/>
            <p:nvPr/>
          </p:nvSpPr>
          <p:spPr>
            <a:xfrm>
              <a:off x="6184800" y="3874825"/>
              <a:ext cx="62125" cy="59250"/>
            </a:xfrm>
            <a:custGeom>
              <a:rect b="b" l="l" r="r" t="t"/>
              <a:pathLst>
                <a:path extrusionOk="0" h="2370" w="2485">
                  <a:moveTo>
                    <a:pt x="1299" y="602"/>
                  </a:moveTo>
                  <a:cubicBezTo>
                    <a:pt x="1453" y="602"/>
                    <a:pt x="1602" y="662"/>
                    <a:pt x="1710" y="771"/>
                  </a:cubicBezTo>
                  <a:cubicBezTo>
                    <a:pt x="1820" y="881"/>
                    <a:pt x="1880" y="1026"/>
                    <a:pt x="1880" y="1182"/>
                  </a:cubicBezTo>
                  <a:cubicBezTo>
                    <a:pt x="1880" y="1338"/>
                    <a:pt x="1820" y="1484"/>
                    <a:pt x="1710" y="1593"/>
                  </a:cubicBezTo>
                  <a:cubicBezTo>
                    <a:pt x="1602" y="1703"/>
                    <a:pt x="1456" y="1763"/>
                    <a:pt x="1299" y="1763"/>
                  </a:cubicBezTo>
                  <a:cubicBezTo>
                    <a:pt x="1145" y="1763"/>
                    <a:pt x="997" y="1703"/>
                    <a:pt x="888" y="1593"/>
                  </a:cubicBezTo>
                  <a:cubicBezTo>
                    <a:pt x="662" y="1367"/>
                    <a:pt x="662" y="999"/>
                    <a:pt x="888" y="771"/>
                  </a:cubicBezTo>
                  <a:cubicBezTo>
                    <a:pt x="997" y="662"/>
                    <a:pt x="1143" y="602"/>
                    <a:pt x="1299" y="602"/>
                  </a:cubicBezTo>
                  <a:close/>
                  <a:moveTo>
                    <a:pt x="1299" y="0"/>
                  </a:moveTo>
                  <a:cubicBezTo>
                    <a:pt x="982" y="0"/>
                    <a:pt x="686" y="125"/>
                    <a:pt x="463" y="348"/>
                  </a:cubicBezTo>
                  <a:cubicBezTo>
                    <a:pt x="1" y="811"/>
                    <a:pt x="1" y="1561"/>
                    <a:pt x="463" y="2023"/>
                  </a:cubicBezTo>
                  <a:cubicBezTo>
                    <a:pt x="686" y="2244"/>
                    <a:pt x="982" y="2369"/>
                    <a:pt x="1299" y="2369"/>
                  </a:cubicBezTo>
                  <a:cubicBezTo>
                    <a:pt x="1616" y="2369"/>
                    <a:pt x="1914" y="2244"/>
                    <a:pt x="2136" y="2022"/>
                  </a:cubicBezTo>
                  <a:cubicBezTo>
                    <a:pt x="2361" y="1797"/>
                    <a:pt x="2484" y="1499"/>
                    <a:pt x="2484" y="1184"/>
                  </a:cubicBezTo>
                  <a:cubicBezTo>
                    <a:pt x="2484" y="867"/>
                    <a:pt x="2359" y="571"/>
                    <a:pt x="2136" y="348"/>
                  </a:cubicBezTo>
                  <a:cubicBezTo>
                    <a:pt x="1912" y="122"/>
                    <a:pt x="1614" y="0"/>
                    <a:pt x="12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82"/>
            <p:cNvSpPr/>
            <p:nvPr/>
          </p:nvSpPr>
          <p:spPr>
            <a:xfrm>
              <a:off x="5851550" y="3688875"/>
              <a:ext cx="469525" cy="515750"/>
            </a:xfrm>
            <a:custGeom>
              <a:rect b="b" l="l" r="r" t="t"/>
              <a:pathLst>
                <a:path extrusionOk="0" h="20630" w="18781">
                  <a:moveTo>
                    <a:pt x="7484" y="1"/>
                  </a:moveTo>
                  <a:cubicBezTo>
                    <a:pt x="6669" y="1"/>
                    <a:pt x="6008" y="664"/>
                    <a:pt x="6008" y="1478"/>
                  </a:cubicBezTo>
                  <a:lnTo>
                    <a:pt x="6008" y="7856"/>
                  </a:lnTo>
                  <a:lnTo>
                    <a:pt x="1479" y="7856"/>
                  </a:lnTo>
                  <a:cubicBezTo>
                    <a:pt x="664" y="7856"/>
                    <a:pt x="1" y="8519"/>
                    <a:pt x="1" y="9333"/>
                  </a:cubicBezTo>
                  <a:lnTo>
                    <a:pt x="1" y="19153"/>
                  </a:lnTo>
                  <a:cubicBezTo>
                    <a:pt x="1" y="19968"/>
                    <a:pt x="665" y="20629"/>
                    <a:pt x="1479" y="20629"/>
                  </a:cubicBezTo>
                  <a:lnTo>
                    <a:pt x="5684" y="20629"/>
                  </a:lnTo>
                  <a:cubicBezTo>
                    <a:pt x="5850" y="20629"/>
                    <a:pt x="5986" y="20496"/>
                    <a:pt x="5986" y="20328"/>
                  </a:cubicBezTo>
                  <a:cubicBezTo>
                    <a:pt x="5986" y="20162"/>
                    <a:pt x="5850" y="20027"/>
                    <a:pt x="5684" y="20027"/>
                  </a:cubicBezTo>
                  <a:lnTo>
                    <a:pt x="1479" y="20027"/>
                  </a:lnTo>
                  <a:cubicBezTo>
                    <a:pt x="998" y="20027"/>
                    <a:pt x="605" y="19634"/>
                    <a:pt x="605" y="19153"/>
                  </a:cubicBezTo>
                  <a:lnTo>
                    <a:pt x="605" y="9333"/>
                  </a:lnTo>
                  <a:cubicBezTo>
                    <a:pt x="605" y="8852"/>
                    <a:pt x="998" y="8459"/>
                    <a:pt x="1479" y="8459"/>
                  </a:cubicBezTo>
                  <a:lnTo>
                    <a:pt x="11297" y="8459"/>
                  </a:lnTo>
                  <a:cubicBezTo>
                    <a:pt x="11780" y="8459"/>
                    <a:pt x="12171" y="8852"/>
                    <a:pt x="12171" y="9333"/>
                  </a:cubicBezTo>
                  <a:lnTo>
                    <a:pt x="12171" y="12473"/>
                  </a:lnTo>
                  <a:lnTo>
                    <a:pt x="12171" y="19153"/>
                  </a:lnTo>
                  <a:cubicBezTo>
                    <a:pt x="12171" y="19634"/>
                    <a:pt x="11780" y="20027"/>
                    <a:pt x="11297" y="20027"/>
                  </a:cubicBezTo>
                  <a:lnTo>
                    <a:pt x="7092" y="20027"/>
                  </a:lnTo>
                  <a:cubicBezTo>
                    <a:pt x="6926" y="20027"/>
                    <a:pt x="6791" y="20162"/>
                    <a:pt x="6791" y="20328"/>
                  </a:cubicBezTo>
                  <a:cubicBezTo>
                    <a:pt x="6791" y="20496"/>
                    <a:pt x="6926" y="20629"/>
                    <a:pt x="7092" y="20629"/>
                  </a:cubicBezTo>
                  <a:lnTo>
                    <a:pt x="11297" y="20629"/>
                  </a:lnTo>
                  <a:cubicBezTo>
                    <a:pt x="12114" y="20629"/>
                    <a:pt x="12776" y="19967"/>
                    <a:pt x="12776" y="19153"/>
                  </a:cubicBezTo>
                  <a:lnTo>
                    <a:pt x="12776" y="12774"/>
                  </a:lnTo>
                  <a:lnTo>
                    <a:pt x="17304" y="12774"/>
                  </a:lnTo>
                  <a:cubicBezTo>
                    <a:pt x="18120" y="12774"/>
                    <a:pt x="18781" y="12111"/>
                    <a:pt x="18781" y="11298"/>
                  </a:cubicBezTo>
                  <a:lnTo>
                    <a:pt x="18781" y="7190"/>
                  </a:lnTo>
                  <a:cubicBezTo>
                    <a:pt x="18781" y="7024"/>
                    <a:pt x="18646" y="6889"/>
                    <a:pt x="18479" y="6889"/>
                  </a:cubicBezTo>
                  <a:cubicBezTo>
                    <a:pt x="18312" y="6889"/>
                    <a:pt x="18178" y="7024"/>
                    <a:pt x="18178" y="7190"/>
                  </a:cubicBezTo>
                  <a:lnTo>
                    <a:pt x="18178" y="11298"/>
                  </a:lnTo>
                  <a:cubicBezTo>
                    <a:pt x="18178" y="11779"/>
                    <a:pt x="17786" y="12171"/>
                    <a:pt x="17304" y="12171"/>
                  </a:cubicBezTo>
                  <a:lnTo>
                    <a:pt x="12776" y="12171"/>
                  </a:lnTo>
                  <a:lnTo>
                    <a:pt x="12776" y="9333"/>
                  </a:lnTo>
                  <a:cubicBezTo>
                    <a:pt x="12776" y="8518"/>
                    <a:pt x="12111" y="7856"/>
                    <a:pt x="11297" y="7856"/>
                  </a:cubicBezTo>
                  <a:lnTo>
                    <a:pt x="6611" y="7856"/>
                  </a:lnTo>
                  <a:lnTo>
                    <a:pt x="6611" y="1478"/>
                  </a:lnTo>
                  <a:cubicBezTo>
                    <a:pt x="6611" y="996"/>
                    <a:pt x="7003" y="604"/>
                    <a:pt x="7484" y="604"/>
                  </a:cubicBezTo>
                  <a:lnTo>
                    <a:pt x="17304" y="604"/>
                  </a:lnTo>
                  <a:cubicBezTo>
                    <a:pt x="17786" y="604"/>
                    <a:pt x="18178" y="996"/>
                    <a:pt x="18178" y="1478"/>
                  </a:cubicBezTo>
                  <a:lnTo>
                    <a:pt x="18178" y="5779"/>
                  </a:lnTo>
                  <a:cubicBezTo>
                    <a:pt x="18178" y="5946"/>
                    <a:pt x="18312" y="6082"/>
                    <a:pt x="18479" y="6082"/>
                  </a:cubicBezTo>
                  <a:cubicBezTo>
                    <a:pt x="18646" y="6082"/>
                    <a:pt x="18781" y="5946"/>
                    <a:pt x="18781" y="5779"/>
                  </a:cubicBezTo>
                  <a:lnTo>
                    <a:pt x="18781" y="1478"/>
                  </a:lnTo>
                  <a:cubicBezTo>
                    <a:pt x="18781" y="662"/>
                    <a:pt x="18120" y="1"/>
                    <a:pt x="17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53" name="Google Shape;4853;p82"/>
          <p:cNvSpPr txBox="1"/>
          <p:nvPr>
            <p:ph idx="2" type="subTitle"/>
          </p:nvPr>
        </p:nvSpPr>
        <p:spPr>
          <a:xfrm>
            <a:off x="720175" y="1820475"/>
            <a:ext cx="3114600" cy="102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Nunito"/>
                <a:ea typeface="Nunito"/>
                <a:cs typeface="Nunito"/>
                <a:sym typeface="Nunito"/>
              </a:rPr>
              <a:t>Tenant organizing, development without displacement, housing justice policies</a:t>
            </a:r>
            <a:endParaRPr>
              <a:solidFill>
                <a:schemeClr val="accent6"/>
              </a:solidFill>
              <a:latin typeface="Nunito"/>
              <a:ea typeface="Nunito"/>
              <a:cs typeface="Nunito"/>
              <a:sym typeface="Nunito"/>
            </a:endParaRPr>
          </a:p>
        </p:txBody>
      </p:sp>
      <p:sp>
        <p:nvSpPr>
          <p:cNvPr id="4854" name="Google Shape;4854;p82"/>
          <p:cNvSpPr txBox="1"/>
          <p:nvPr>
            <p:ph idx="3" type="subTitle"/>
          </p:nvPr>
        </p:nvSpPr>
        <p:spPr>
          <a:xfrm>
            <a:off x="720000" y="1237075"/>
            <a:ext cx="3114600" cy="5910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a:t>Housing</a:t>
            </a:r>
            <a:endParaRPr/>
          </a:p>
        </p:txBody>
      </p:sp>
      <p:sp>
        <p:nvSpPr>
          <p:cNvPr id="4855" name="Google Shape;4855;p82"/>
          <p:cNvSpPr txBox="1"/>
          <p:nvPr>
            <p:ph idx="2" type="subTitle"/>
          </p:nvPr>
        </p:nvSpPr>
        <p:spPr>
          <a:xfrm>
            <a:off x="720263" y="3559075"/>
            <a:ext cx="3114600" cy="102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Nunito"/>
                <a:ea typeface="Nunito"/>
                <a:cs typeface="Nunito"/>
                <a:sym typeface="Nunito"/>
              </a:rPr>
              <a:t>Southeast Asian deportation, immigrant storytelling, undocumented Asian American communities</a:t>
            </a:r>
            <a:endParaRPr>
              <a:solidFill>
                <a:schemeClr val="accent6"/>
              </a:solidFill>
              <a:latin typeface="Nunito"/>
              <a:ea typeface="Nunito"/>
              <a:cs typeface="Nunito"/>
              <a:sym typeface="Nunito"/>
            </a:endParaRPr>
          </a:p>
        </p:txBody>
      </p:sp>
      <p:sp>
        <p:nvSpPr>
          <p:cNvPr id="4856" name="Google Shape;4856;p82"/>
          <p:cNvSpPr txBox="1"/>
          <p:nvPr>
            <p:ph idx="3" type="subTitle"/>
          </p:nvPr>
        </p:nvSpPr>
        <p:spPr>
          <a:xfrm>
            <a:off x="720088" y="2975675"/>
            <a:ext cx="3114600" cy="5910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a:t>Immigration</a:t>
            </a:r>
            <a:endParaRPr/>
          </a:p>
        </p:txBody>
      </p:sp>
      <p:grpSp>
        <p:nvGrpSpPr>
          <p:cNvPr id="4857" name="Google Shape;4857;p82"/>
          <p:cNvGrpSpPr/>
          <p:nvPr/>
        </p:nvGrpSpPr>
        <p:grpSpPr>
          <a:xfrm>
            <a:off x="3587898" y="1960854"/>
            <a:ext cx="327552" cy="422781"/>
            <a:chOff x="5123150" y="2629975"/>
            <a:chExt cx="399600" cy="515775"/>
          </a:xfrm>
        </p:grpSpPr>
        <p:sp>
          <p:nvSpPr>
            <p:cNvPr id="4858" name="Google Shape;4858;p82"/>
            <p:cNvSpPr/>
            <p:nvPr/>
          </p:nvSpPr>
          <p:spPr>
            <a:xfrm>
              <a:off x="5123150" y="2629975"/>
              <a:ext cx="399600" cy="515775"/>
            </a:xfrm>
            <a:custGeom>
              <a:rect b="b" l="l" r="r" t="t"/>
              <a:pathLst>
                <a:path extrusionOk="0" h="20631" w="15984">
                  <a:moveTo>
                    <a:pt x="9084" y="605"/>
                  </a:moveTo>
                  <a:cubicBezTo>
                    <a:pt x="9188" y="605"/>
                    <a:pt x="9279" y="692"/>
                    <a:pt x="9279" y="799"/>
                  </a:cubicBezTo>
                  <a:lnTo>
                    <a:pt x="9279" y="1273"/>
                  </a:lnTo>
                  <a:lnTo>
                    <a:pt x="6713" y="1273"/>
                  </a:lnTo>
                  <a:lnTo>
                    <a:pt x="6713" y="799"/>
                  </a:lnTo>
                  <a:lnTo>
                    <a:pt x="6711" y="799"/>
                  </a:lnTo>
                  <a:cubicBezTo>
                    <a:pt x="6711" y="694"/>
                    <a:pt x="6799" y="605"/>
                    <a:pt x="6907" y="605"/>
                  </a:cubicBezTo>
                  <a:close/>
                  <a:moveTo>
                    <a:pt x="13311" y="13217"/>
                  </a:moveTo>
                  <a:lnTo>
                    <a:pt x="13311" y="13692"/>
                  </a:lnTo>
                  <a:cubicBezTo>
                    <a:pt x="13311" y="13796"/>
                    <a:pt x="13224" y="13885"/>
                    <a:pt x="13118" y="13885"/>
                  </a:cubicBezTo>
                  <a:lnTo>
                    <a:pt x="2866" y="13885"/>
                  </a:lnTo>
                  <a:cubicBezTo>
                    <a:pt x="2761" y="13885"/>
                    <a:pt x="2671" y="13798"/>
                    <a:pt x="2671" y="13692"/>
                  </a:cubicBezTo>
                  <a:lnTo>
                    <a:pt x="2671" y="13217"/>
                  </a:lnTo>
                  <a:close/>
                  <a:moveTo>
                    <a:pt x="10970" y="14490"/>
                  </a:moveTo>
                  <a:lnTo>
                    <a:pt x="13643" y="19118"/>
                  </a:lnTo>
                  <a:cubicBezTo>
                    <a:pt x="13652" y="19133"/>
                    <a:pt x="13649" y="19156"/>
                    <a:pt x="13631" y="19164"/>
                  </a:cubicBezTo>
                  <a:lnTo>
                    <a:pt x="13111" y="19464"/>
                  </a:lnTo>
                  <a:cubicBezTo>
                    <a:pt x="13104" y="19467"/>
                    <a:pt x="13098" y="19468"/>
                    <a:pt x="13092" y="19468"/>
                  </a:cubicBezTo>
                  <a:cubicBezTo>
                    <a:pt x="13090" y="19468"/>
                    <a:pt x="13087" y="19468"/>
                    <a:pt x="13085" y="19467"/>
                  </a:cubicBezTo>
                  <a:cubicBezTo>
                    <a:pt x="13077" y="19466"/>
                    <a:pt x="13070" y="19459"/>
                    <a:pt x="13066" y="19452"/>
                  </a:cubicBezTo>
                  <a:lnTo>
                    <a:pt x="10199" y="14490"/>
                  </a:lnTo>
                  <a:close/>
                  <a:moveTo>
                    <a:pt x="5786" y="14488"/>
                  </a:moveTo>
                  <a:lnTo>
                    <a:pt x="2919" y="19452"/>
                  </a:lnTo>
                  <a:cubicBezTo>
                    <a:pt x="2914" y="19461"/>
                    <a:pt x="2909" y="19466"/>
                    <a:pt x="2900" y="19467"/>
                  </a:cubicBezTo>
                  <a:cubicBezTo>
                    <a:pt x="2897" y="19468"/>
                    <a:pt x="2894" y="19469"/>
                    <a:pt x="2891" y="19469"/>
                  </a:cubicBezTo>
                  <a:cubicBezTo>
                    <a:pt x="2885" y="19469"/>
                    <a:pt x="2880" y="19467"/>
                    <a:pt x="2874" y="19464"/>
                  </a:cubicBezTo>
                  <a:lnTo>
                    <a:pt x="2354" y="19164"/>
                  </a:lnTo>
                  <a:cubicBezTo>
                    <a:pt x="2338" y="19156"/>
                    <a:pt x="2333" y="19133"/>
                    <a:pt x="2342" y="19118"/>
                  </a:cubicBezTo>
                  <a:lnTo>
                    <a:pt x="5016" y="14488"/>
                  </a:lnTo>
                  <a:close/>
                  <a:moveTo>
                    <a:pt x="8328" y="14490"/>
                  </a:moveTo>
                  <a:lnTo>
                    <a:pt x="8328" y="19993"/>
                  </a:lnTo>
                  <a:cubicBezTo>
                    <a:pt x="8328" y="20014"/>
                    <a:pt x="8313" y="20029"/>
                    <a:pt x="8294" y="20029"/>
                  </a:cubicBezTo>
                  <a:lnTo>
                    <a:pt x="7695" y="20029"/>
                  </a:lnTo>
                  <a:cubicBezTo>
                    <a:pt x="7674" y="20029"/>
                    <a:pt x="7659" y="20014"/>
                    <a:pt x="7659" y="19993"/>
                  </a:cubicBezTo>
                  <a:lnTo>
                    <a:pt x="7659" y="14490"/>
                  </a:lnTo>
                  <a:close/>
                  <a:moveTo>
                    <a:pt x="6903" y="0"/>
                  </a:moveTo>
                  <a:cubicBezTo>
                    <a:pt x="6463" y="0"/>
                    <a:pt x="6105" y="358"/>
                    <a:pt x="6105" y="799"/>
                  </a:cubicBezTo>
                  <a:lnTo>
                    <a:pt x="6105" y="1273"/>
                  </a:lnTo>
                  <a:lnTo>
                    <a:pt x="863" y="1273"/>
                  </a:lnTo>
                  <a:cubicBezTo>
                    <a:pt x="389" y="1273"/>
                    <a:pt x="0" y="1660"/>
                    <a:pt x="0" y="2135"/>
                  </a:cubicBezTo>
                  <a:lnTo>
                    <a:pt x="0" y="12356"/>
                  </a:lnTo>
                  <a:cubicBezTo>
                    <a:pt x="0" y="12830"/>
                    <a:pt x="389" y="13217"/>
                    <a:pt x="863" y="13217"/>
                  </a:cubicBezTo>
                  <a:lnTo>
                    <a:pt x="2068" y="13217"/>
                  </a:lnTo>
                  <a:lnTo>
                    <a:pt x="2068" y="13692"/>
                  </a:lnTo>
                  <a:cubicBezTo>
                    <a:pt x="2068" y="14132"/>
                    <a:pt x="2424" y="14490"/>
                    <a:pt x="2866" y="14490"/>
                  </a:cubicBezTo>
                  <a:lnTo>
                    <a:pt x="4315" y="14490"/>
                  </a:lnTo>
                  <a:lnTo>
                    <a:pt x="1819" y="18817"/>
                  </a:lnTo>
                  <a:cubicBezTo>
                    <a:pt x="1643" y="19120"/>
                    <a:pt x="1747" y="19512"/>
                    <a:pt x="2052" y="19688"/>
                  </a:cubicBezTo>
                  <a:lnTo>
                    <a:pt x="2571" y="19988"/>
                  </a:lnTo>
                  <a:cubicBezTo>
                    <a:pt x="2672" y="20046"/>
                    <a:pt x="2782" y="20073"/>
                    <a:pt x="2891" y="20073"/>
                  </a:cubicBezTo>
                  <a:cubicBezTo>
                    <a:pt x="3112" y="20073"/>
                    <a:pt x="3326" y="19960"/>
                    <a:pt x="3443" y="19755"/>
                  </a:cubicBezTo>
                  <a:lnTo>
                    <a:pt x="6484" y="14488"/>
                  </a:lnTo>
                  <a:lnTo>
                    <a:pt x="7056" y="14488"/>
                  </a:lnTo>
                  <a:lnTo>
                    <a:pt x="7056" y="19992"/>
                  </a:lnTo>
                  <a:cubicBezTo>
                    <a:pt x="7056" y="20343"/>
                    <a:pt x="7343" y="20631"/>
                    <a:pt x="7695" y="20631"/>
                  </a:cubicBezTo>
                  <a:lnTo>
                    <a:pt x="8294" y="20631"/>
                  </a:lnTo>
                  <a:cubicBezTo>
                    <a:pt x="8644" y="20631"/>
                    <a:pt x="8931" y="20343"/>
                    <a:pt x="8931" y="19992"/>
                  </a:cubicBezTo>
                  <a:lnTo>
                    <a:pt x="8931" y="14488"/>
                  </a:lnTo>
                  <a:lnTo>
                    <a:pt x="9503" y="14488"/>
                  </a:lnTo>
                  <a:lnTo>
                    <a:pt x="12544" y="19755"/>
                  </a:lnTo>
                  <a:cubicBezTo>
                    <a:pt x="12661" y="19959"/>
                    <a:pt x="12876" y="20074"/>
                    <a:pt x="13097" y="20074"/>
                  </a:cubicBezTo>
                  <a:cubicBezTo>
                    <a:pt x="13205" y="20074"/>
                    <a:pt x="13315" y="20046"/>
                    <a:pt x="13416" y="19988"/>
                  </a:cubicBezTo>
                  <a:lnTo>
                    <a:pt x="13935" y="19688"/>
                  </a:lnTo>
                  <a:cubicBezTo>
                    <a:pt x="14240" y="19512"/>
                    <a:pt x="14344" y="19120"/>
                    <a:pt x="14168" y="18817"/>
                  </a:cubicBezTo>
                  <a:lnTo>
                    <a:pt x="11670" y="14488"/>
                  </a:lnTo>
                  <a:lnTo>
                    <a:pt x="13119" y="14488"/>
                  </a:lnTo>
                  <a:cubicBezTo>
                    <a:pt x="13561" y="14488"/>
                    <a:pt x="13918" y="14130"/>
                    <a:pt x="13918" y="13688"/>
                  </a:cubicBezTo>
                  <a:lnTo>
                    <a:pt x="13918" y="13215"/>
                  </a:lnTo>
                  <a:lnTo>
                    <a:pt x="15122" y="13215"/>
                  </a:lnTo>
                  <a:cubicBezTo>
                    <a:pt x="15596" y="13215"/>
                    <a:pt x="15983" y="12828"/>
                    <a:pt x="15983" y="12352"/>
                  </a:cubicBezTo>
                  <a:lnTo>
                    <a:pt x="15983" y="5972"/>
                  </a:lnTo>
                  <a:cubicBezTo>
                    <a:pt x="15983" y="5805"/>
                    <a:pt x="15850" y="5670"/>
                    <a:pt x="15682" y="5670"/>
                  </a:cubicBezTo>
                  <a:cubicBezTo>
                    <a:pt x="15516" y="5670"/>
                    <a:pt x="15380" y="5805"/>
                    <a:pt x="15380" y="5972"/>
                  </a:cubicBezTo>
                  <a:lnTo>
                    <a:pt x="15380" y="9430"/>
                  </a:lnTo>
                  <a:lnTo>
                    <a:pt x="13650" y="7707"/>
                  </a:lnTo>
                  <a:cubicBezTo>
                    <a:pt x="13453" y="7510"/>
                    <a:pt x="13195" y="7411"/>
                    <a:pt x="12937" y="7411"/>
                  </a:cubicBezTo>
                  <a:cubicBezTo>
                    <a:pt x="12662" y="7411"/>
                    <a:pt x="12387" y="7523"/>
                    <a:pt x="12188" y="7746"/>
                  </a:cubicBezTo>
                  <a:lnTo>
                    <a:pt x="10750" y="9349"/>
                  </a:lnTo>
                  <a:cubicBezTo>
                    <a:pt x="10670" y="9438"/>
                    <a:pt x="10561" y="9483"/>
                    <a:pt x="10451" y="9483"/>
                  </a:cubicBezTo>
                  <a:cubicBezTo>
                    <a:pt x="10347" y="9483"/>
                    <a:pt x="10242" y="9442"/>
                    <a:pt x="10163" y="9360"/>
                  </a:cubicBezTo>
                  <a:lnTo>
                    <a:pt x="8734" y="7887"/>
                  </a:lnTo>
                  <a:cubicBezTo>
                    <a:pt x="8675" y="7826"/>
                    <a:pt x="8596" y="7795"/>
                    <a:pt x="8517" y="7795"/>
                  </a:cubicBezTo>
                  <a:cubicBezTo>
                    <a:pt x="8441" y="7795"/>
                    <a:pt x="8365" y="7823"/>
                    <a:pt x="8306" y="7880"/>
                  </a:cubicBezTo>
                  <a:cubicBezTo>
                    <a:pt x="8186" y="7994"/>
                    <a:pt x="8184" y="8188"/>
                    <a:pt x="8299" y="8308"/>
                  </a:cubicBezTo>
                  <a:lnTo>
                    <a:pt x="9728" y="9781"/>
                  </a:lnTo>
                  <a:cubicBezTo>
                    <a:pt x="9925" y="9985"/>
                    <a:pt x="10188" y="10087"/>
                    <a:pt x="10452" y="10087"/>
                  </a:cubicBezTo>
                  <a:cubicBezTo>
                    <a:pt x="10726" y="10087"/>
                    <a:pt x="11001" y="9976"/>
                    <a:pt x="11201" y="9754"/>
                  </a:cubicBezTo>
                  <a:lnTo>
                    <a:pt x="12638" y="8152"/>
                  </a:lnTo>
                  <a:cubicBezTo>
                    <a:pt x="12718" y="8062"/>
                    <a:pt x="12828" y="8017"/>
                    <a:pt x="12937" y="8017"/>
                  </a:cubicBezTo>
                  <a:cubicBezTo>
                    <a:pt x="13040" y="8017"/>
                    <a:pt x="13143" y="8057"/>
                    <a:pt x="13222" y="8135"/>
                  </a:cubicBezTo>
                  <a:lnTo>
                    <a:pt x="15379" y="10285"/>
                  </a:lnTo>
                  <a:lnTo>
                    <a:pt x="15379" y="12352"/>
                  </a:lnTo>
                  <a:cubicBezTo>
                    <a:pt x="15379" y="12494"/>
                    <a:pt x="15262" y="12611"/>
                    <a:pt x="15118" y="12611"/>
                  </a:cubicBezTo>
                  <a:lnTo>
                    <a:pt x="863" y="12611"/>
                  </a:lnTo>
                  <a:cubicBezTo>
                    <a:pt x="721" y="12611"/>
                    <a:pt x="605" y="12496"/>
                    <a:pt x="605" y="12352"/>
                  </a:cubicBezTo>
                  <a:lnTo>
                    <a:pt x="605" y="9699"/>
                  </a:lnTo>
                  <a:lnTo>
                    <a:pt x="4906" y="5398"/>
                  </a:lnTo>
                  <a:cubicBezTo>
                    <a:pt x="4984" y="5320"/>
                    <a:pt x="5087" y="5281"/>
                    <a:pt x="5190" y="5281"/>
                  </a:cubicBezTo>
                  <a:cubicBezTo>
                    <a:pt x="5296" y="5281"/>
                    <a:pt x="5401" y="5321"/>
                    <a:pt x="5480" y="5403"/>
                  </a:cubicBezTo>
                  <a:lnTo>
                    <a:pt x="7314" y="7296"/>
                  </a:lnTo>
                  <a:cubicBezTo>
                    <a:pt x="7373" y="7356"/>
                    <a:pt x="7452" y="7387"/>
                    <a:pt x="7530" y="7387"/>
                  </a:cubicBezTo>
                  <a:cubicBezTo>
                    <a:pt x="7607" y="7387"/>
                    <a:pt x="7683" y="7358"/>
                    <a:pt x="7743" y="7301"/>
                  </a:cubicBezTo>
                  <a:cubicBezTo>
                    <a:pt x="7862" y="7186"/>
                    <a:pt x="7866" y="6992"/>
                    <a:pt x="7749" y="6873"/>
                  </a:cubicBezTo>
                  <a:lnTo>
                    <a:pt x="5915" y="4980"/>
                  </a:lnTo>
                  <a:cubicBezTo>
                    <a:pt x="5717" y="4776"/>
                    <a:pt x="5454" y="4674"/>
                    <a:pt x="5192" y="4674"/>
                  </a:cubicBezTo>
                  <a:cubicBezTo>
                    <a:pt x="4933" y="4674"/>
                    <a:pt x="4675" y="4772"/>
                    <a:pt x="4478" y="4969"/>
                  </a:cubicBezTo>
                  <a:lnTo>
                    <a:pt x="605" y="8842"/>
                  </a:lnTo>
                  <a:lnTo>
                    <a:pt x="605" y="2133"/>
                  </a:lnTo>
                  <a:cubicBezTo>
                    <a:pt x="605" y="1989"/>
                    <a:pt x="720" y="1874"/>
                    <a:pt x="863" y="1874"/>
                  </a:cubicBezTo>
                  <a:lnTo>
                    <a:pt x="15118" y="1874"/>
                  </a:lnTo>
                  <a:cubicBezTo>
                    <a:pt x="15260" y="1874"/>
                    <a:pt x="15379" y="1989"/>
                    <a:pt x="15379" y="2133"/>
                  </a:cubicBezTo>
                  <a:lnTo>
                    <a:pt x="15379" y="4560"/>
                  </a:lnTo>
                  <a:cubicBezTo>
                    <a:pt x="15379" y="4728"/>
                    <a:pt x="15512" y="4863"/>
                    <a:pt x="15680" y="4863"/>
                  </a:cubicBezTo>
                  <a:cubicBezTo>
                    <a:pt x="15846" y="4863"/>
                    <a:pt x="15982" y="4728"/>
                    <a:pt x="15982" y="4560"/>
                  </a:cubicBezTo>
                  <a:lnTo>
                    <a:pt x="15982" y="2133"/>
                  </a:lnTo>
                  <a:cubicBezTo>
                    <a:pt x="15982" y="1657"/>
                    <a:pt x="15594" y="1270"/>
                    <a:pt x="15118" y="1270"/>
                  </a:cubicBezTo>
                  <a:lnTo>
                    <a:pt x="9879" y="1270"/>
                  </a:lnTo>
                  <a:lnTo>
                    <a:pt x="9879" y="797"/>
                  </a:lnTo>
                  <a:cubicBezTo>
                    <a:pt x="9880" y="360"/>
                    <a:pt x="9522" y="0"/>
                    <a:pt x="90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82"/>
            <p:cNvSpPr/>
            <p:nvPr/>
          </p:nvSpPr>
          <p:spPr>
            <a:xfrm>
              <a:off x="5344100" y="2719675"/>
              <a:ext cx="71250" cy="71250"/>
            </a:xfrm>
            <a:custGeom>
              <a:rect b="b" l="l" r="r" t="t"/>
              <a:pathLst>
                <a:path extrusionOk="0" h="2850" w="2850">
                  <a:moveTo>
                    <a:pt x="1428" y="607"/>
                  </a:moveTo>
                  <a:cubicBezTo>
                    <a:pt x="1876" y="607"/>
                    <a:pt x="2245" y="976"/>
                    <a:pt x="2245" y="1424"/>
                  </a:cubicBezTo>
                  <a:cubicBezTo>
                    <a:pt x="2245" y="1877"/>
                    <a:pt x="1880" y="2243"/>
                    <a:pt x="1428" y="2243"/>
                  </a:cubicBezTo>
                  <a:cubicBezTo>
                    <a:pt x="975" y="2243"/>
                    <a:pt x="609" y="1875"/>
                    <a:pt x="609" y="1424"/>
                  </a:cubicBezTo>
                  <a:cubicBezTo>
                    <a:pt x="609" y="974"/>
                    <a:pt x="977" y="607"/>
                    <a:pt x="1428" y="607"/>
                  </a:cubicBezTo>
                  <a:close/>
                  <a:moveTo>
                    <a:pt x="1426" y="1"/>
                  </a:moveTo>
                  <a:cubicBezTo>
                    <a:pt x="640" y="1"/>
                    <a:pt x="1" y="640"/>
                    <a:pt x="1" y="1424"/>
                  </a:cubicBezTo>
                  <a:cubicBezTo>
                    <a:pt x="1" y="2211"/>
                    <a:pt x="640" y="2849"/>
                    <a:pt x="1426" y="2849"/>
                  </a:cubicBezTo>
                  <a:cubicBezTo>
                    <a:pt x="2210" y="2849"/>
                    <a:pt x="2849" y="2209"/>
                    <a:pt x="2849" y="1424"/>
                  </a:cubicBezTo>
                  <a:cubicBezTo>
                    <a:pt x="2849" y="640"/>
                    <a:pt x="2210" y="1"/>
                    <a:pt x="14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82"/>
            <p:cNvSpPr/>
            <p:nvPr/>
          </p:nvSpPr>
          <p:spPr>
            <a:xfrm>
              <a:off x="5372250" y="2686875"/>
              <a:ext cx="15100" cy="24450"/>
            </a:xfrm>
            <a:custGeom>
              <a:rect b="b" l="l" r="r" t="t"/>
              <a:pathLst>
                <a:path extrusionOk="0" h="978" w="604">
                  <a:moveTo>
                    <a:pt x="302" y="1"/>
                  </a:moveTo>
                  <a:cubicBezTo>
                    <a:pt x="134" y="1"/>
                    <a:pt x="0" y="136"/>
                    <a:pt x="0" y="302"/>
                  </a:cubicBezTo>
                  <a:lnTo>
                    <a:pt x="0" y="676"/>
                  </a:lnTo>
                  <a:cubicBezTo>
                    <a:pt x="0" y="842"/>
                    <a:pt x="134" y="977"/>
                    <a:pt x="302" y="977"/>
                  </a:cubicBezTo>
                  <a:cubicBezTo>
                    <a:pt x="468" y="977"/>
                    <a:pt x="603" y="842"/>
                    <a:pt x="603" y="676"/>
                  </a:cubicBezTo>
                  <a:lnTo>
                    <a:pt x="603" y="302"/>
                  </a:lnTo>
                  <a:cubicBezTo>
                    <a:pt x="603" y="136"/>
                    <a:pt x="468" y="1"/>
                    <a:pt x="3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82"/>
            <p:cNvSpPr/>
            <p:nvPr/>
          </p:nvSpPr>
          <p:spPr>
            <a:xfrm>
              <a:off x="5372250" y="2799250"/>
              <a:ext cx="15100" cy="24425"/>
            </a:xfrm>
            <a:custGeom>
              <a:rect b="b" l="l" r="r" t="t"/>
              <a:pathLst>
                <a:path extrusionOk="0" h="977" w="604">
                  <a:moveTo>
                    <a:pt x="302" y="0"/>
                  </a:moveTo>
                  <a:cubicBezTo>
                    <a:pt x="134" y="0"/>
                    <a:pt x="0" y="134"/>
                    <a:pt x="0" y="302"/>
                  </a:cubicBezTo>
                  <a:lnTo>
                    <a:pt x="0" y="674"/>
                  </a:lnTo>
                  <a:cubicBezTo>
                    <a:pt x="0" y="841"/>
                    <a:pt x="134" y="977"/>
                    <a:pt x="302" y="977"/>
                  </a:cubicBezTo>
                  <a:cubicBezTo>
                    <a:pt x="468" y="977"/>
                    <a:pt x="603" y="841"/>
                    <a:pt x="603" y="674"/>
                  </a:cubicBezTo>
                  <a:lnTo>
                    <a:pt x="603" y="302"/>
                  </a:lnTo>
                  <a:cubicBezTo>
                    <a:pt x="603" y="134"/>
                    <a:pt x="468" y="0"/>
                    <a:pt x="3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82"/>
            <p:cNvSpPr/>
            <p:nvPr/>
          </p:nvSpPr>
          <p:spPr>
            <a:xfrm>
              <a:off x="5328425" y="2704700"/>
              <a:ext cx="23200" cy="21725"/>
            </a:xfrm>
            <a:custGeom>
              <a:rect b="b" l="l" r="r" t="t"/>
              <a:pathLst>
                <a:path extrusionOk="0" h="869" w="928">
                  <a:moveTo>
                    <a:pt x="334" y="0"/>
                  </a:moveTo>
                  <a:cubicBezTo>
                    <a:pt x="257" y="0"/>
                    <a:pt x="179" y="29"/>
                    <a:pt x="119" y="88"/>
                  </a:cubicBezTo>
                  <a:cubicBezTo>
                    <a:pt x="1" y="206"/>
                    <a:pt x="1" y="396"/>
                    <a:pt x="119" y="516"/>
                  </a:cubicBezTo>
                  <a:lnTo>
                    <a:pt x="383" y="780"/>
                  </a:lnTo>
                  <a:cubicBezTo>
                    <a:pt x="441" y="839"/>
                    <a:pt x="519" y="868"/>
                    <a:pt x="596" y="868"/>
                  </a:cubicBezTo>
                  <a:cubicBezTo>
                    <a:pt x="674" y="868"/>
                    <a:pt x="752" y="839"/>
                    <a:pt x="811" y="780"/>
                  </a:cubicBezTo>
                  <a:cubicBezTo>
                    <a:pt x="928" y="662"/>
                    <a:pt x="928" y="471"/>
                    <a:pt x="811" y="352"/>
                  </a:cubicBezTo>
                  <a:lnTo>
                    <a:pt x="547" y="88"/>
                  </a:lnTo>
                  <a:cubicBezTo>
                    <a:pt x="488" y="29"/>
                    <a:pt x="411" y="0"/>
                    <a:pt x="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82"/>
            <p:cNvSpPr/>
            <p:nvPr/>
          </p:nvSpPr>
          <p:spPr>
            <a:xfrm>
              <a:off x="5407875" y="2784125"/>
              <a:ext cx="23175" cy="21725"/>
            </a:xfrm>
            <a:custGeom>
              <a:rect b="b" l="l" r="r" t="t"/>
              <a:pathLst>
                <a:path extrusionOk="0" h="869" w="927">
                  <a:moveTo>
                    <a:pt x="333" y="1"/>
                  </a:moveTo>
                  <a:cubicBezTo>
                    <a:pt x="256" y="1"/>
                    <a:pt x="178" y="30"/>
                    <a:pt x="118" y="88"/>
                  </a:cubicBezTo>
                  <a:cubicBezTo>
                    <a:pt x="0" y="206"/>
                    <a:pt x="0" y="396"/>
                    <a:pt x="118" y="516"/>
                  </a:cubicBezTo>
                  <a:lnTo>
                    <a:pt x="381" y="780"/>
                  </a:lnTo>
                  <a:cubicBezTo>
                    <a:pt x="440" y="839"/>
                    <a:pt x="518" y="869"/>
                    <a:pt x="595" y="869"/>
                  </a:cubicBezTo>
                  <a:cubicBezTo>
                    <a:pt x="673" y="869"/>
                    <a:pt x="751" y="839"/>
                    <a:pt x="809" y="780"/>
                  </a:cubicBezTo>
                  <a:cubicBezTo>
                    <a:pt x="927" y="662"/>
                    <a:pt x="927" y="472"/>
                    <a:pt x="809" y="352"/>
                  </a:cubicBezTo>
                  <a:lnTo>
                    <a:pt x="547" y="88"/>
                  </a:lnTo>
                  <a:cubicBezTo>
                    <a:pt x="488" y="30"/>
                    <a:pt x="411" y="1"/>
                    <a:pt x="3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82"/>
            <p:cNvSpPr/>
            <p:nvPr/>
          </p:nvSpPr>
          <p:spPr>
            <a:xfrm>
              <a:off x="5311350" y="2747725"/>
              <a:ext cx="24425" cy="15150"/>
            </a:xfrm>
            <a:custGeom>
              <a:rect b="b" l="l" r="r" t="t"/>
              <a:pathLst>
                <a:path extrusionOk="0" h="606" w="977">
                  <a:moveTo>
                    <a:pt x="302" y="1"/>
                  </a:moveTo>
                  <a:cubicBezTo>
                    <a:pt x="136" y="1"/>
                    <a:pt x="0" y="136"/>
                    <a:pt x="0" y="302"/>
                  </a:cubicBezTo>
                  <a:cubicBezTo>
                    <a:pt x="0" y="470"/>
                    <a:pt x="136" y="605"/>
                    <a:pt x="302" y="605"/>
                  </a:cubicBezTo>
                  <a:lnTo>
                    <a:pt x="675" y="605"/>
                  </a:lnTo>
                  <a:cubicBezTo>
                    <a:pt x="841" y="605"/>
                    <a:pt x="977" y="470"/>
                    <a:pt x="977" y="302"/>
                  </a:cubicBezTo>
                  <a:cubicBezTo>
                    <a:pt x="977" y="136"/>
                    <a:pt x="843" y="1"/>
                    <a:pt x="6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82"/>
            <p:cNvSpPr/>
            <p:nvPr/>
          </p:nvSpPr>
          <p:spPr>
            <a:xfrm>
              <a:off x="5423725" y="2747725"/>
              <a:ext cx="24425" cy="15150"/>
            </a:xfrm>
            <a:custGeom>
              <a:rect b="b" l="l" r="r" t="t"/>
              <a:pathLst>
                <a:path extrusionOk="0" h="606" w="977">
                  <a:moveTo>
                    <a:pt x="302" y="1"/>
                  </a:moveTo>
                  <a:cubicBezTo>
                    <a:pt x="135" y="1"/>
                    <a:pt x="0" y="136"/>
                    <a:pt x="0" y="302"/>
                  </a:cubicBezTo>
                  <a:cubicBezTo>
                    <a:pt x="0" y="470"/>
                    <a:pt x="135" y="605"/>
                    <a:pt x="302" y="605"/>
                  </a:cubicBezTo>
                  <a:lnTo>
                    <a:pt x="675" y="605"/>
                  </a:lnTo>
                  <a:cubicBezTo>
                    <a:pt x="841" y="605"/>
                    <a:pt x="976" y="470"/>
                    <a:pt x="976" y="302"/>
                  </a:cubicBezTo>
                  <a:cubicBezTo>
                    <a:pt x="976" y="136"/>
                    <a:pt x="841" y="1"/>
                    <a:pt x="6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82"/>
            <p:cNvSpPr/>
            <p:nvPr/>
          </p:nvSpPr>
          <p:spPr>
            <a:xfrm>
              <a:off x="5328425" y="2784125"/>
              <a:ext cx="23200" cy="21725"/>
            </a:xfrm>
            <a:custGeom>
              <a:rect b="b" l="l" r="r" t="t"/>
              <a:pathLst>
                <a:path extrusionOk="0" h="869" w="928">
                  <a:moveTo>
                    <a:pt x="598" y="1"/>
                  </a:moveTo>
                  <a:cubicBezTo>
                    <a:pt x="520" y="1"/>
                    <a:pt x="443" y="30"/>
                    <a:pt x="383" y="88"/>
                  </a:cubicBezTo>
                  <a:lnTo>
                    <a:pt x="119" y="352"/>
                  </a:lnTo>
                  <a:cubicBezTo>
                    <a:pt x="1" y="470"/>
                    <a:pt x="1" y="660"/>
                    <a:pt x="119" y="780"/>
                  </a:cubicBezTo>
                  <a:cubicBezTo>
                    <a:pt x="179" y="839"/>
                    <a:pt x="257" y="869"/>
                    <a:pt x="334" y="869"/>
                  </a:cubicBezTo>
                  <a:cubicBezTo>
                    <a:pt x="411" y="869"/>
                    <a:pt x="488" y="839"/>
                    <a:pt x="547" y="780"/>
                  </a:cubicBezTo>
                  <a:lnTo>
                    <a:pt x="811" y="516"/>
                  </a:lnTo>
                  <a:cubicBezTo>
                    <a:pt x="928" y="400"/>
                    <a:pt x="928" y="208"/>
                    <a:pt x="811" y="88"/>
                  </a:cubicBezTo>
                  <a:cubicBezTo>
                    <a:pt x="752" y="30"/>
                    <a:pt x="675" y="1"/>
                    <a:pt x="5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82"/>
            <p:cNvSpPr/>
            <p:nvPr/>
          </p:nvSpPr>
          <p:spPr>
            <a:xfrm>
              <a:off x="5407875" y="2704700"/>
              <a:ext cx="23175" cy="21725"/>
            </a:xfrm>
            <a:custGeom>
              <a:rect b="b" l="l" r="r" t="t"/>
              <a:pathLst>
                <a:path extrusionOk="0" h="869" w="927">
                  <a:moveTo>
                    <a:pt x="597" y="0"/>
                  </a:moveTo>
                  <a:cubicBezTo>
                    <a:pt x="519" y="0"/>
                    <a:pt x="441" y="29"/>
                    <a:pt x="381" y="88"/>
                  </a:cubicBezTo>
                  <a:lnTo>
                    <a:pt x="118" y="352"/>
                  </a:lnTo>
                  <a:cubicBezTo>
                    <a:pt x="0" y="470"/>
                    <a:pt x="0" y="660"/>
                    <a:pt x="118" y="780"/>
                  </a:cubicBezTo>
                  <a:cubicBezTo>
                    <a:pt x="178" y="839"/>
                    <a:pt x="256" y="868"/>
                    <a:pt x="333" y="868"/>
                  </a:cubicBezTo>
                  <a:cubicBezTo>
                    <a:pt x="411" y="868"/>
                    <a:pt x="488" y="839"/>
                    <a:pt x="547" y="780"/>
                  </a:cubicBezTo>
                  <a:lnTo>
                    <a:pt x="809" y="516"/>
                  </a:lnTo>
                  <a:cubicBezTo>
                    <a:pt x="927" y="399"/>
                    <a:pt x="927" y="208"/>
                    <a:pt x="809" y="88"/>
                  </a:cubicBezTo>
                  <a:cubicBezTo>
                    <a:pt x="751" y="29"/>
                    <a:pt x="674" y="0"/>
                    <a:pt x="5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8" name="Google Shape;4868;p82"/>
          <p:cNvGrpSpPr/>
          <p:nvPr/>
        </p:nvGrpSpPr>
        <p:grpSpPr>
          <a:xfrm>
            <a:off x="3606418" y="3059789"/>
            <a:ext cx="290481" cy="422740"/>
            <a:chOff x="524950" y="1481825"/>
            <a:chExt cx="354375" cy="515725"/>
          </a:xfrm>
        </p:grpSpPr>
        <p:sp>
          <p:nvSpPr>
            <p:cNvPr id="4869" name="Google Shape;4869;p82"/>
            <p:cNvSpPr/>
            <p:nvPr/>
          </p:nvSpPr>
          <p:spPr>
            <a:xfrm>
              <a:off x="524950" y="1481825"/>
              <a:ext cx="354375" cy="515725"/>
            </a:xfrm>
            <a:custGeom>
              <a:rect b="b" l="l" r="r" t="t"/>
              <a:pathLst>
                <a:path extrusionOk="0" h="20629" w="14175">
                  <a:moveTo>
                    <a:pt x="7085" y="603"/>
                  </a:moveTo>
                  <a:cubicBezTo>
                    <a:pt x="10658" y="603"/>
                    <a:pt x="13566" y="3511"/>
                    <a:pt x="13566" y="7085"/>
                  </a:cubicBezTo>
                  <a:cubicBezTo>
                    <a:pt x="13563" y="11262"/>
                    <a:pt x="8275" y="18306"/>
                    <a:pt x="7085" y="19839"/>
                  </a:cubicBezTo>
                  <a:cubicBezTo>
                    <a:pt x="5892" y="18306"/>
                    <a:pt x="603" y="11264"/>
                    <a:pt x="603" y="7085"/>
                  </a:cubicBezTo>
                  <a:cubicBezTo>
                    <a:pt x="603" y="3511"/>
                    <a:pt x="3511" y="603"/>
                    <a:pt x="7085" y="603"/>
                  </a:cubicBezTo>
                  <a:close/>
                  <a:moveTo>
                    <a:pt x="7085" y="0"/>
                  </a:moveTo>
                  <a:cubicBezTo>
                    <a:pt x="3177" y="0"/>
                    <a:pt x="0" y="3179"/>
                    <a:pt x="0" y="7085"/>
                  </a:cubicBezTo>
                  <a:cubicBezTo>
                    <a:pt x="0" y="9150"/>
                    <a:pt x="1156" y="12045"/>
                    <a:pt x="3438" y="15683"/>
                  </a:cubicBezTo>
                  <a:cubicBezTo>
                    <a:pt x="5123" y="18373"/>
                    <a:pt x="6835" y="20497"/>
                    <a:pt x="6852" y="20517"/>
                  </a:cubicBezTo>
                  <a:cubicBezTo>
                    <a:pt x="6912" y="20592"/>
                    <a:pt x="6999" y="20629"/>
                    <a:pt x="7087" y="20629"/>
                  </a:cubicBezTo>
                  <a:cubicBezTo>
                    <a:pt x="7175" y="20629"/>
                    <a:pt x="7263" y="20592"/>
                    <a:pt x="7323" y="20517"/>
                  </a:cubicBezTo>
                  <a:cubicBezTo>
                    <a:pt x="7340" y="20497"/>
                    <a:pt x="9048" y="18373"/>
                    <a:pt x="10735" y="15683"/>
                  </a:cubicBezTo>
                  <a:cubicBezTo>
                    <a:pt x="13015" y="12043"/>
                    <a:pt x="14174" y="9150"/>
                    <a:pt x="14174" y="7085"/>
                  </a:cubicBezTo>
                  <a:cubicBezTo>
                    <a:pt x="14169" y="3179"/>
                    <a:pt x="10990" y="0"/>
                    <a:pt x="70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82"/>
            <p:cNvSpPr/>
            <p:nvPr/>
          </p:nvSpPr>
          <p:spPr>
            <a:xfrm>
              <a:off x="565225" y="1522275"/>
              <a:ext cx="273625" cy="273550"/>
            </a:xfrm>
            <a:custGeom>
              <a:rect b="b" l="l" r="r" t="t"/>
              <a:pathLst>
                <a:path extrusionOk="0" h="10942" w="10945">
                  <a:moveTo>
                    <a:pt x="5470" y="1"/>
                  </a:moveTo>
                  <a:cubicBezTo>
                    <a:pt x="2454" y="1"/>
                    <a:pt x="1" y="2454"/>
                    <a:pt x="1" y="5470"/>
                  </a:cubicBezTo>
                  <a:cubicBezTo>
                    <a:pt x="1" y="8488"/>
                    <a:pt x="2454" y="10941"/>
                    <a:pt x="5470" y="10941"/>
                  </a:cubicBezTo>
                  <a:cubicBezTo>
                    <a:pt x="8488" y="10941"/>
                    <a:pt x="10941" y="8488"/>
                    <a:pt x="10941" y="5470"/>
                  </a:cubicBezTo>
                  <a:cubicBezTo>
                    <a:pt x="10945" y="4120"/>
                    <a:pt x="10450" y="2822"/>
                    <a:pt x="9550" y="1820"/>
                  </a:cubicBezTo>
                  <a:cubicBezTo>
                    <a:pt x="9490" y="1753"/>
                    <a:pt x="9408" y="1719"/>
                    <a:pt x="9324" y="1719"/>
                  </a:cubicBezTo>
                  <a:cubicBezTo>
                    <a:pt x="9253" y="1719"/>
                    <a:pt x="9181" y="1744"/>
                    <a:pt x="9122" y="1796"/>
                  </a:cubicBezTo>
                  <a:cubicBezTo>
                    <a:pt x="8997" y="1907"/>
                    <a:pt x="8987" y="2101"/>
                    <a:pt x="9098" y="2224"/>
                  </a:cubicBezTo>
                  <a:cubicBezTo>
                    <a:pt x="9896" y="3118"/>
                    <a:pt x="10338" y="4269"/>
                    <a:pt x="10338" y="5468"/>
                  </a:cubicBezTo>
                  <a:cubicBezTo>
                    <a:pt x="10338" y="8151"/>
                    <a:pt x="8156" y="10333"/>
                    <a:pt x="5474" y="10333"/>
                  </a:cubicBezTo>
                  <a:cubicBezTo>
                    <a:pt x="2791" y="10333"/>
                    <a:pt x="609" y="8151"/>
                    <a:pt x="609" y="5468"/>
                  </a:cubicBezTo>
                  <a:cubicBezTo>
                    <a:pt x="609" y="2786"/>
                    <a:pt x="2791" y="604"/>
                    <a:pt x="5474" y="604"/>
                  </a:cubicBezTo>
                  <a:cubicBezTo>
                    <a:pt x="6332" y="604"/>
                    <a:pt x="7176" y="831"/>
                    <a:pt x="7913" y="1260"/>
                  </a:cubicBezTo>
                  <a:cubicBezTo>
                    <a:pt x="7961" y="1287"/>
                    <a:pt x="8013" y="1300"/>
                    <a:pt x="8064" y="1300"/>
                  </a:cubicBezTo>
                  <a:cubicBezTo>
                    <a:pt x="8169" y="1300"/>
                    <a:pt x="8269" y="1246"/>
                    <a:pt x="8326" y="1150"/>
                  </a:cubicBezTo>
                  <a:cubicBezTo>
                    <a:pt x="8410" y="1006"/>
                    <a:pt x="8360" y="820"/>
                    <a:pt x="8216" y="737"/>
                  </a:cubicBezTo>
                  <a:cubicBezTo>
                    <a:pt x="7385" y="254"/>
                    <a:pt x="6436" y="1"/>
                    <a:pt x="54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82"/>
            <p:cNvSpPr/>
            <p:nvPr/>
          </p:nvSpPr>
          <p:spPr>
            <a:xfrm>
              <a:off x="629850" y="1578700"/>
              <a:ext cx="144375" cy="160500"/>
            </a:xfrm>
            <a:custGeom>
              <a:rect b="b" l="l" r="r" t="t"/>
              <a:pathLst>
                <a:path extrusionOk="0" h="6420" w="5775">
                  <a:moveTo>
                    <a:pt x="2890" y="683"/>
                  </a:moveTo>
                  <a:lnTo>
                    <a:pt x="5170" y="2394"/>
                  </a:lnTo>
                  <a:lnTo>
                    <a:pt x="5170" y="5815"/>
                  </a:lnTo>
                  <a:lnTo>
                    <a:pt x="4160" y="5815"/>
                  </a:lnTo>
                  <a:lnTo>
                    <a:pt x="4160" y="4179"/>
                  </a:lnTo>
                  <a:cubicBezTo>
                    <a:pt x="4160" y="4013"/>
                    <a:pt x="4026" y="3878"/>
                    <a:pt x="3858" y="3878"/>
                  </a:cubicBezTo>
                  <a:lnTo>
                    <a:pt x="1921" y="3878"/>
                  </a:lnTo>
                  <a:cubicBezTo>
                    <a:pt x="1753" y="3878"/>
                    <a:pt x="1619" y="4013"/>
                    <a:pt x="1619" y="4179"/>
                  </a:cubicBezTo>
                  <a:lnTo>
                    <a:pt x="1619" y="5815"/>
                  </a:lnTo>
                  <a:lnTo>
                    <a:pt x="610" y="5815"/>
                  </a:lnTo>
                  <a:lnTo>
                    <a:pt x="610" y="2394"/>
                  </a:lnTo>
                  <a:lnTo>
                    <a:pt x="2890" y="683"/>
                  </a:lnTo>
                  <a:close/>
                  <a:moveTo>
                    <a:pt x="2887" y="1"/>
                  </a:moveTo>
                  <a:cubicBezTo>
                    <a:pt x="2823" y="1"/>
                    <a:pt x="2758" y="21"/>
                    <a:pt x="2704" y="61"/>
                  </a:cubicBezTo>
                  <a:lnTo>
                    <a:pt x="122" y="2000"/>
                  </a:lnTo>
                  <a:cubicBezTo>
                    <a:pt x="45" y="2057"/>
                    <a:pt x="1" y="2148"/>
                    <a:pt x="1" y="2242"/>
                  </a:cubicBezTo>
                  <a:lnTo>
                    <a:pt x="1" y="6116"/>
                  </a:lnTo>
                  <a:cubicBezTo>
                    <a:pt x="1" y="6284"/>
                    <a:pt x="134" y="6420"/>
                    <a:pt x="302" y="6420"/>
                  </a:cubicBezTo>
                  <a:lnTo>
                    <a:pt x="1916" y="6420"/>
                  </a:lnTo>
                  <a:cubicBezTo>
                    <a:pt x="2084" y="6420"/>
                    <a:pt x="2219" y="6284"/>
                    <a:pt x="2219" y="6116"/>
                  </a:cubicBezTo>
                  <a:lnTo>
                    <a:pt x="2219" y="4481"/>
                  </a:lnTo>
                  <a:lnTo>
                    <a:pt x="3550" y="4481"/>
                  </a:lnTo>
                  <a:lnTo>
                    <a:pt x="3550" y="6116"/>
                  </a:lnTo>
                  <a:cubicBezTo>
                    <a:pt x="3550" y="6284"/>
                    <a:pt x="3685" y="6420"/>
                    <a:pt x="3851" y="6420"/>
                  </a:cubicBezTo>
                  <a:lnTo>
                    <a:pt x="5467" y="6420"/>
                  </a:lnTo>
                  <a:cubicBezTo>
                    <a:pt x="5633" y="6420"/>
                    <a:pt x="5768" y="6284"/>
                    <a:pt x="5768" y="6116"/>
                  </a:cubicBezTo>
                  <a:lnTo>
                    <a:pt x="5768" y="2242"/>
                  </a:lnTo>
                  <a:cubicBezTo>
                    <a:pt x="5775" y="2146"/>
                    <a:pt x="5730" y="2055"/>
                    <a:pt x="5653" y="2000"/>
                  </a:cubicBezTo>
                  <a:lnTo>
                    <a:pt x="3068" y="61"/>
                  </a:lnTo>
                  <a:cubicBezTo>
                    <a:pt x="3014" y="21"/>
                    <a:pt x="2951" y="1"/>
                    <a:pt x="28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82"/>
            <p:cNvSpPr/>
            <p:nvPr/>
          </p:nvSpPr>
          <p:spPr>
            <a:xfrm>
              <a:off x="678325" y="1643300"/>
              <a:ext cx="47400" cy="15100"/>
            </a:xfrm>
            <a:custGeom>
              <a:rect b="b" l="l" r="r" t="t"/>
              <a:pathLst>
                <a:path extrusionOk="0" h="604" w="1896">
                  <a:moveTo>
                    <a:pt x="302" y="0"/>
                  </a:moveTo>
                  <a:cubicBezTo>
                    <a:pt x="136" y="0"/>
                    <a:pt x="1" y="136"/>
                    <a:pt x="1" y="302"/>
                  </a:cubicBezTo>
                  <a:cubicBezTo>
                    <a:pt x="1" y="468"/>
                    <a:pt x="136" y="603"/>
                    <a:pt x="302" y="603"/>
                  </a:cubicBezTo>
                  <a:lnTo>
                    <a:pt x="1594" y="603"/>
                  </a:lnTo>
                  <a:cubicBezTo>
                    <a:pt x="1760" y="603"/>
                    <a:pt x="1895" y="468"/>
                    <a:pt x="1895" y="302"/>
                  </a:cubicBezTo>
                  <a:cubicBezTo>
                    <a:pt x="1895" y="136"/>
                    <a:pt x="1762" y="0"/>
                    <a:pt x="15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82"/>
            <p:cNvSpPr/>
            <p:nvPr/>
          </p:nvSpPr>
          <p:spPr>
            <a:xfrm>
              <a:off x="686375" y="1619100"/>
              <a:ext cx="31325" cy="15100"/>
            </a:xfrm>
            <a:custGeom>
              <a:rect b="b" l="l" r="r" t="t"/>
              <a:pathLst>
                <a:path extrusionOk="0" h="604" w="1253">
                  <a:moveTo>
                    <a:pt x="302" y="1"/>
                  </a:moveTo>
                  <a:cubicBezTo>
                    <a:pt x="134" y="1"/>
                    <a:pt x="1" y="136"/>
                    <a:pt x="1" y="302"/>
                  </a:cubicBezTo>
                  <a:cubicBezTo>
                    <a:pt x="1" y="468"/>
                    <a:pt x="134" y="604"/>
                    <a:pt x="302" y="604"/>
                  </a:cubicBezTo>
                  <a:lnTo>
                    <a:pt x="948" y="604"/>
                  </a:lnTo>
                  <a:cubicBezTo>
                    <a:pt x="1116" y="604"/>
                    <a:pt x="1251" y="468"/>
                    <a:pt x="1251" y="302"/>
                  </a:cubicBezTo>
                  <a:cubicBezTo>
                    <a:pt x="1253" y="136"/>
                    <a:pt x="1117" y="1"/>
                    <a:pt x="9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7" name="Shape 4877"/>
        <p:cNvGrpSpPr/>
        <p:nvPr/>
      </p:nvGrpSpPr>
      <p:grpSpPr>
        <a:xfrm>
          <a:off x="0" y="0"/>
          <a:ext cx="0" cy="0"/>
          <a:chOff x="0" y="0"/>
          <a:chExt cx="0" cy="0"/>
        </a:xfrm>
      </p:grpSpPr>
      <p:sp>
        <p:nvSpPr>
          <p:cNvPr id="4878" name="Google Shape;4878;p83"/>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does “Asian American” mean?</a:t>
            </a:r>
            <a:endParaRPr>
              <a:solidFill>
                <a:schemeClr val="lt2"/>
              </a:solidFill>
            </a:endParaRPr>
          </a:p>
        </p:txBody>
      </p:sp>
      <p:sp>
        <p:nvSpPr>
          <p:cNvPr id="4879" name="Google Shape;4879;p83"/>
          <p:cNvSpPr txBox="1"/>
          <p:nvPr>
            <p:ph idx="1" type="body"/>
          </p:nvPr>
        </p:nvSpPr>
        <p:spPr>
          <a:xfrm>
            <a:off x="720000" y="1237075"/>
            <a:ext cx="3892500" cy="3366300"/>
          </a:xfrm>
          <a:prstGeom prst="rect">
            <a:avLst/>
          </a:prstGeom>
        </p:spPr>
        <p:txBody>
          <a:bodyPr anchorCtr="0" anchor="t" bIns="91425" lIns="182875" spcFirstLastPara="1" rIns="182875" wrap="square" tIns="91425">
            <a:noAutofit/>
          </a:bodyPr>
          <a:lstStyle/>
          <a:p>
            <a:pPr indent="-336550" lvl="0" marL="457200" rtl="0" algn="l">
              <a:spcBef>
                <a:spcPts val="0"/>
              </a:spcBef>
              <a:spcAft>
                <a:spcPts val="0"/>
              </a:spcAft>
              <a:buClr>
                <a:schemeClr val="dk1"/>
              </a:buClr>
              <a:buSzPts val="1700"/>
              <a:buChar char="●"/>
            </a:pPr>
            <a:r>
              <a:rPr lang="en" sz="1500">
                <a:solidFill>
                  <a:schemeClr val="dk1"/>
                </a:solidFill>
              </a:rPr>
              <a:t>P</a:t>
            </a:r>
            <a:r>
              <a:rPr lang="en" sz="1500">
                <a:solidFill>
                  <a:schemeClr val="dk1"/>
                </a:solidFill>
              </a:rPr>
              <a:t>eople who are of Asian descent and live in the United States.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Includes ethnic groups like Cambodians, Vietnamese, Hmong, Chinese, Burmese, Japanese, Koreans, Filipinos, Asian Indians, and many more.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The term ‘Asian American’ came from the Civil Rights Movement (60s/70s) by student organizers who used the term to build power among different ethnic groups for their right to Ethnic Studies within the university. </a:t>
            </a:r>
            <a:endParaRPr sz="1500">
              <a:solidFill>
                <a:schemeClr val="dk1"/>
              </a:solidFill>
            </a:endParaRPr>
          </a:p>
        </p:txBody>
      </p:sp>
      <p:sp>
        <p:nvSpPr>
          <p:cNvPr id="4880" name="Google Shape;4880;p83"/>
          <p:cNvSpPr/>
          <p:nvPr/>
        </p:nvSpPr>
        <p:spPr>
          <a:xfrm rot="1513453">
            <a:off x="1652938" y="2782815"/>
            <a:ext cx="27054" cy="35448"/>
          </a:xfrm>
          <a:custGeom>
            <a:rect b="b" l="l" r="r" t="t"/>
            <a:pathLst>
              <a:path extrusionOk="0" h="663" w="506">
                <a:moveTo>
                  <a:pt x="323" y="0"/>
                </a:moveTo>
                <a:cubicBezTo>
                  <a:pt x="283" y="0"/>
                  <a:pt x="241" y="13"/>
                  <a:pt x="207" y="41"/>
                </a:cubicBezTo>
                <a:cubicBezTo>
                  <a:pt x="1" y="197"/>
                  <a:pt x="4" y="403"/>
                  <a:pt x="124" y="662"/>
                </a:cubicBezTo>
                <a:cubicBezTo>
                  <a:pt x="416" y="549"/>
                  <a:pt x="505" y="353"/>
                  <a:pt x="472" y="124"/>
                </a:cubicBezTo>
                <a:cubicBezTo>
                  <a:pt x="462" y="43"/>
                  <a:pt x="395" y="0"/>
                  <a:pt x="3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81" name="Google Shape;4881;p83"/>
          <p:cNvPicPr preferRelativeResize="0"/>
          <p:nvPr/>
        </p:nvPicPr>
        <p:blipFill rotWithShape="1">
          <a:blip r:embed="rId3">
            <a:alphaModFix/>
          </a:blip>
          <a:srcRect b="0" l="35194" r="27184" t="0"/>
          <a:stretch/>
        </p:blipFill>
        <p:spPr>
          <a:xfrm>
            <a:off x="4716425" y="1349097"/>
            <a:ext cx="3707576" cy="31422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5" name="Shape 4885"/>
        <p:cNvGrpSpPr/>
        <p:nvPr/>
      </p:nvGrpSpPr>
      <p:grpSpPr>
        <a:xfrm>
          <a:off x="0" y="0"/>
          <a:ext cx="0" cy="0"/>
          <a:chOff x="0" y="0"/>
          <a:chExt cx="0" cy="0"/>
        </a:xfrm>
      </p:grpSpPr>
      <p:pic>
        <p:nvPicPr>
          <p:cNvPr id="4886" name="Google Shape;4886;p84"/>
          <p:cNvPicPr preferRelativeResize="0"/>
          <p:nvPr/>
        </p:nvPicPr>
        <p:blipFill rotWithShape="1">
          <a:blip r:embed="rId3">
            <a:alphaModFix/>
          </a:blip>
          <a:srcRect b="0" l="0" r="68792" t="0"/>
          <a:stretch/>
        </p:blipFill>
        <p:spPr>
          <a:xfrm>
            <a:off x="7811050" y="3409975"/>
            <a:ext cx="1142999" cy="2333625"/>
          </a:xfrm>
          <a:prstGeom prst="rect">
            <a:avLst/>
          </a:prstGeom>
          <a:noFill/>
          <a:ln>
            <a:noFill/>
          </a:ln>
        </p:spPr>
      </p:pic>
      <p:pic>
        <p:nvPicPr>
          <p:cNvPr id="4887" name="Google Shape;4887;p84"/>
          <p:cNvPicPr preferRelativeResize="0"/>
          <p:nvPr/>
        </p:nvPicPr>
        <p:blipFill rotWithShape="1">
          <a:blip r:embed="rId3">
            <a:alphaModFix/>
          </a:blip>
          <a:srcRect b="0" l="0" r="68792" t="0"/>
          <a:stretch/>
        </p:blipFill>
        <p:spPr>
          <a:xfrm>
            <a:off x="95250" y="-651975"/>
            <a:ext cx="1142999" cy="2333625"/>
          </a:xfrm>
          <a:prstGeom prst="rect">
            <a:avLst/>
          </a:prstGeom>
          <a:noFill/>
          <a:ln>
            <a:noFill/>
          </a:ln>
        </p:spPr>
      </p:pic>
      <p:sp>
        <p:nvSpPr>
          <p:cNvPr id="4888" name="Google Shape;4888;p84"/>
          <p:cNvSpPr/>
          <p:nvPr/>
        </p:nvSpPr>
        <p:spPr>
          <a:xfrm>
            <a:off x="7776188" y="3369161"/>
            <a:ext cx="1305675" cy="2417925"/>
          </a:xfrm>
          <a:custGeom>
            <a:rect b="b" l="l" r="r" t="t"/>
            <a:pathLst>
              <a:path extrusionOk="0" h="96717" w="52227">
                <a:moveTo>
                  <a:pt x="25815" y="4509"/>
                </a:moveTo>
                <a:cubicBezTo>
                  <a:pt x="25921" y="4509"/>
                  <a:pt x="26008" y="4579"/>
                  <a:pt x="26075" y="4669"/>
                </a:cubicBezTo>
                <a:cubicBezTo>
                  <a:pt x="26075" y="4669"/>
                  <a:pt x="23960" y="49184"/>
                  <a:pt x="48358" y="49184"/>
                </a:cubicBezTo>
                <a:lnTo>
                  <a:pt x="48358" y="49545"/>
                </a:lnTo>
                <a:cubicBezTo>
                  <a:pt x="48342" y="49545"/>
                  <a:pt x="48326" y="49545"/>
                  <a:pt x="48311" y="49545"/>
                </a:cubicBezTo>
                <a:cubicBezTo>
                  <a:pt x="40180" y="49545"/>
                  <a:pt x="32826" y="56167"/>
                  <a:pt x="29943" y="66257"/>
                </a:cubicBezTo>
                <a:cubicBezTo>
                  <a:pt x="28061" y="72756"/>
                  <a:pt x="26797" y="81654"/>
                  <a:pt x="26694" y="93879"/>
                </a:cubicBezTo>
                <a:cubicBezTo>
                  <a:pt x="26694" y="93879"/>
                  <a:pt x="26694" y="94085"/>
                  <a:pt x="26436" y="94085"/>
                </a:cubicBezTo>
                <a:cubicBezTo>
                  <a:pt x="26307" y="94085"/>
                  <a:pt x="26204" y="94034"/>
                  <a:pt x="26152" y="93931"/>
                </a:cubicBezTo>
                <a:cubicBezTo>
                  <a:pt x="26152" y="93931"/>
                  <a:pt x="28267" y="49416"/>
                  <a:pt x="3843" y="49416"/>
                </a:cubicBezTo>
                <a:lnTo>
                  <a:pt x="3843" y="49055"/>
                </a:lnTo>
                <a:lnTo>
                  <a:pt x="3869" y="49055"/>
                </a:lnTo>
                <a:cubicBezTo>
                  <a:pt x="12019" y="49055"/>
                  <a:pt x="19369" y="42427"/>
                  <a:pt x="22284" y="32317"/>
                </a:cubicBezTo>
                <a:cubicBezTo>
                  <a:pt x="24140" y="25817"/>
                  <a:pt x="25404" y="16919"/>
                  <a:pt x="25533" y="4720"/>
                </a:cubicBezTo>
                <a:cubicBezTo>
                  <a:pt x="25533" y="4720"/>
                  <a:pt x="25533" y="4514"/>
                  <a:pt x="25765" y="4514"/>
                </a:cubicBezTo>
                <a:cubicBezTo>
                  <a:pt x="25782" y="4511"/>
                  <a:pt x="25799" y="4509"/>
                  <a:pt x="25815" y="4509"/>
                </a:cubicBezTo>
                <a:close/>
                <a:moveTo>
                  <a:pt x="0" y="1"/>
                </a:moveTo>
                <a:lnTo>
                  <a:pt x="0" y="96716"/>
                </a:lnTo>
                <a:lnTo>
                  <a:pt x="52227" y="96716"/>
                </a:lnTo>
                <a:lnTo>
                  <a:pt x="522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84"/>
          <p:cNvSpPr/>
          <p:nvPr/>
        </p:nvSpPr>
        <p:spPr>
          <a:xfrm>
            <a:off x="60388" y="-692789"/>
            <a:ext cx="1305675" cy="2417925"/>
          </a:xfrm>
          <a:custGeom>
            <a:rect b="b" l="l" r="r" t="t"/>
            <a:pathLst>
              <a:path extrusionOk="0" h="96717" w="52227">
                <a:moveTo>
                  <a:pt x="25815" y="4509"/>
                </a:moveTo>
                <a:cubicBezTo>
                  <a:pt x="25921" y="4509"/>
                  <a:pt x="26008" y="4579"/>
                  <a:pt x="26075" y="4669"/>
                </a:cubicBezTo>
                <a:cubicBezTo>
                  <a:pt x="26075" y="4669"/>
                  <a:pt x="23960" y="49184"/>
                  <a:pt x="48358" y="49184"/>
                </a:cubicBezTo>
                <a:lnTo>
                  <a:pt x="48358" y="49545"/>
                </a:lnTo>
                <a:cubicBezTo>
                  <a:pt x="48342" y="49545"/>
                  <a:pt x="48326" y="49545"/>
                  <a:pt x="48311" y="49545"/>
                </a:cubicBezTo>
                <a:cubicBezTo>
                  <a:pt x="40180" y="49545"/>
                  <a:pt x="32826" y="56167"/>
                  <a:pt x="29943" y="66257"/>
                </a:cubicBezTo>
                <a:cubicBezTo>
                  <a:pt x="28061" y="72756"/>
                  <a:pt x="26797" y="81654"/>
                  <a:pt x="26694" y="93879"/>
                </a:cubicBezTo>
                <a:cubicBezTo>
                  <a:pt x="26694" y="93879"/>
                  <a:pt x="26694" y="94085"/>
                  <a:pt x="26436" y="94085"/>
                </a:cubicBezTo>
                <a:cubicBezTo>
                  <a:pt x="26307" y="94085"/>
                  <a:pt x="26204" y="94034"/>
                  <a:pt x="26152" y="93931"/>
                </a:cubicBezTo>
                <a:cubicBezTo>
                  <a:pt x="26152" y="93931"/>
                  <a:pt x="28267" y="49416"/>
                  <a:pt x="3843" y="49416"/>
                </a:cubicBezTo>
                <a:lnTo>
                  <a:pt x="3843" y="49055"/>
                </a:lnTo>
                <a:lnTo>
                  <a:pt x="3869" y="49055"/>
                </a:lnTo>
                <a:cubicBezTo>
                  <a:pt x="12019" y="49055"/>
                  <a:pt x="19369" y="42427"/>
                  <a:pt x="22284" y="32317"/>
                </a:cubicBezTo>
                <a:cubicBezTo>
                  <a:pt x="24140" y="25817"/>
                  <a:pt x="25404" y="16919"/>
                  <a:pt x="25533" y="4720"/>
                </a:cubicBezTo>
                <a:cubicBezTo>
                  <a:pt x="25533" y="4720"/>
                  <a:pt x="25533" y="4514"/>
                  <a:pt x="25765" y="4514"/>
                </a:cubicBezTo>
                <a:cubicBezTo>
                  <a:pt x="25782" y="4511"/>
                  <a:pt x="25799" y="4509"/>
                  <a:pt x="25815" y="4509"/>
                </a:cubicBezTo>
                <a:close/>
                <a:moveTo>
                  <a:pt x="0" y="1"/>
                </a:moveTo>
                <a:lnTo>
                  <a:pt x="0" y="96716"/>
                </a:lnTo>
                <a:lnTo>
                  <a:pt x="52227" y="96716"/>
                </a:lnTo>
                <a:lnTo>
                  <a:pt x="522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84"/>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84"/>
          <p:cNvSpPr txBox="1"/>
          <p:nvPr>
            <p:ph type="title"/>
          </p:nvPr>
        </p:nvSpPr>
        <p:spPr>
          <a:xfrm>
            <a:off x="713225" y="534315"/>
            <a:ext cx="7699200" cy="47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are Asian Americans seen?</a:t>
            </a:r>
            <a:endParaRPr/>
          </a:p>
        </p:txBody>
      </p:sp>
      <p:sp>
        <p:nvSpPr>
          <p:cNvPr id="4892" name="Google Shape;4892;p84"/>
          <p:cNvSpPr txBox="1"/>
          <p:nvPr>
            <p:ph idx="1" type="subTitle"/>
          </p:nvPr>
        </p:nvSpPr>
        <p:spPr>
          <a:xfrm>
            <a:off x="2474067" y="2419350"/>
            <a:ext cx="1966800" cy="34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Model Minority Myth</a:t>
            </a:r>
            <a:endParaRPr/>
          </a:p>
          <a:p>
            <a:pPr indent="0" lvl="0" marL="0" rtl="0" algn="ctr">
              <a:spcBef>
                <a:spcPts val="1600"/>
              </a:spcBef>
              <a:spcAft>
                <a:spcPts val="1600"/>
              </a:spcAft>
              <a:buNone/>
            </a:pPr>
            <a:r>
              <a:rPr lang="en"/>
              <a:t>“Pet”</a:t>
            </a:r>
            <a:endParaRPr/>
          </a:p>
        </p:txBody>
      </p:sp>
      <p:sp>
        <p:nvSpPr>
          <p:cNvPr id="4893" name="Google Shape;4893;p84"/>
          <p:cNvSpPr txBox="1"/>
          <p:nvPr>
            <p:ph idx="2" type="subTitle"/>
          </p:nvPr>
        </p:nvSpPr>
        <p:spPr>
          <a:xfrm>
            <a:off x="4869433" y="2419350"/>
            <a:ext cx="1966800" cy="34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Perpetual Foreigner</a:t>
            </a:r>
            <a:endParaRPr/>
          </a:p>
          <a:p>
            <a:pPr indent="0" lvl="0" marL="0" rtl="0" algn="ctr">
              <a:spcBef>
                <a:spcPts val="1600"/>
              </a:spcBef>
              <a:spcAft>
                <a:spcPts val="1600"/>
              </a:spcAft>
              <a:buNone/>
            </a:pPr>
            <a:r>
              <a:rPr lang="en"/>
              <a:t>“Threat”</a:t>
            </a:r>
            <a:endParaRPr/>
          </a:p>
        </p:txBody>
      </p:sp>
      <p:sp>
        <p:nvSpPr>
          <p:cNvPr id="4894" name="Google Shape;4894;p84"/>
          <p:cNvSpPr/>
          <p:nvPr/>
        </p:nvSpPr>
        <p:spPr>
          <a:xfrm>
            <a:off x="3277422" y="1997024"/>
            <a:ext cx="360079" cy="336595"/>
          </a:xfrm>
          <a:custGeom>
            <a:rect b="b" l="l" r="r" t="t"/>
            <a:pathLst>
              <a:path extrusionOk="0" h="11280" w="12067">
                <a:moveTo>
                  <a:pt x="5986" y="757"/>
                </a:moveTo>
                <a:cubicBezTo>
                  <a:pt x="7656" y="757"/>
                  <a:pt x="9011" y="2049"/>
                  <a:pt x="9137" y="3718"/>
                </a:cubicBezTo>
                <a:cubicBezTo>
                  <a:pt x="8822" y="3624"/>
                  <a:pt x="8475" y="3561"/>
                  <a:pt x="8066" y="3561"/>
                </a:cubicBezTo>
                <a:cubicBezTo>
                  <a:pt x="7278" y="3561"/>
                  <a:pt x="6585" y="3781"/>
                  <a:pt x="5955" y="4191"/>
                </a:cubicBezTo>
                <a:cubicBezTo>
                  <a:pt x="5356" y="3781"/>
                  <a:pt x="4632" y="3561"/>
                  <a:pt x="3844" y="3561"/>
                </a:cubicBezTo>
                <a:cubicBezTo>
                  <a:pt x="3466" y="3561"/>
                  <a:pt x="3119" y="3592"/>
                  <a:pt x="2773" y="3718"/>
                </a:cubicBezTo>
                <a:cubicBezTo>
                  <a:pt x="2930" y="2049"/>
                  <a:pt x="4285" y="757"/>
                  <a:pt x="5986" y="757"/>
                </a:cubicBezTo>
                <a:close/>
                <a:moveTo>
                  <a:pt x="3875" y="4254"/>
                </a:moveTo>
                <a:cubicBezTo>
                  <a:pt x="4411" y="4254"/>
                  <a:pt x="4915" y="4411"/>
                  <a:pt x="5388" y="4663"/>
                </a:cubicBezTo>
                <a:cubicBezTo>
                  <a:pt x="4852" y="5168"/>
                  <a:pt x="4505" y="5829"/>
                  <a:pt x="4285" y="6585"/>
                </a:cubicBezTo>
                <a:cubicBezTo>
                  <a:pt x="3560" y="6113"/>
                  <a:pt x="2993" y="5325"/>
                  <a:pt x="2836" y="4411"/>
                </a:cubicBezTo>
                <a:cubicBezTo>
                  <a:pt x="3151" y="4317"/>
                  <a:pt x="3497" y="4254"/>
                  <a:pt x="3875" y="4254"/>
                </a:cubicBezTo>
                <a:close/>
                <a:moveTo>
                  <a:pt x="8129" y="4254"/>
                </a:moveTo>
                <a:cubicBezTo>
                  <a:pt x="8475" y="4254"/>
                  <a:pt x="8822" y="4317"/>
                  <a:pt x="9137" y="4411"/>
                </a:cubicBezTo>
                <a:cubicBezTo>
                  <a:pt x="8979" y="5325"/>
                  <a:pt x="8444" y="6113"/>
                  <a:pt x="7687" y="6585"/>
                </a:cubicBezTo>
                <a:cubicBezTo>
                  <a:pt x="7498" y="5829"/>
                  <a:pt x="7089" y="5168"/>
                  <a:pt x="6585" y="4663"/>
                </a:cubicBezTo>
                <a:cubicBezTo>
                  <a:pt x="7026" y="4411"/>
                  <a:pt x="7561" y="4254"/>
                  <a:pt x="8129" y="4254"/>
                </a:cubicBezTo>
                <a:close/>
                <a:moveTo>
                  <a:pt x="5986" y="5042"/>
                </a:moveTo>
                <a:cubicBezTo>
                  <a:pt x="6490" y="5514"/>
                  <a:pt x="6900" y="6144"/>
                  <a:pt x="7026" y="6900"/>
                </a:cubicBezTo>
                <a:cubicBezTo>
                  <a:pt x="6648" y="7026"/>
                  <a:pt x="6364" y="7058"/>
                  <a:pt x="5986" y="7058"/>
                </a:cubicBezTo>
                <a:cubicBezTo>
                  <a:pt x="5640" y="7058"/>
                  <a:pt x="5293" y="7026"/>
                  <a:pt x="4978" y="6900"/>
                </a:cubicBezTo>
                <a:cubicBezTo>
                  <a:pt x="5073" y="6176"/>
                  <a:pt x="5451" y="5514"/>
                  <a:pt x="5986" y="5042"/>
                </a:cubicBezTo>
                <a:close/>
                <a:moveTo>
                  <a:pt x="4915" y="7625"/>
                </a:moveTo>
                <a:lnTo>
                  <a:pt x="4915" y="7625"/>
                </a:lnTo>
                <a:cubicBezTo>
                  <a:pt x="5230" y="7688"/>
                  <a:pt x="5608" y="7782"/>
                  <a:pt x="5986" y="7782"/>
                </a:cubicBezTo>
                <a:cubicBezTo>
                  <a:pt x="6333" y="7782"/>
                  <a:pt x="6711" y="7719"/>
                  <a:pt x="7057" y="7625"/>
                </a:cubicBezTo>
                <a:lnTo>
                  <a:pt x="7057" y="7625"/>
                </a:lnTo>
                <a:cubicBezTo>
                  <a:pt x="6963" y="8476"/>
                  <a:pt x="6585" y="9232"/>
                  <a:pt x="5986" y="9767"/>
                </a:cubicBezTo>
                <a:cubicBezTo>
                  <a:pt x="5388" y="9232"/>
                  <a:pt x="5010" y="8476"/>
                  <a:pt x="4915" y="7625"/>
                </a:cubicBezTo>
                <a:close/>
                <a:moveTo>
                  <a:pt x="2206" y="4726"/>
                </a:moveTo>
                <a:cubicBezTo>
                  <a:pt x="2458" y="5892"/>
                  <a:pt x="3245" y="6837"/>
                  <a:pt x="4222" y="7373"/>
                </a:cubicBezTo>
                <a:lnTo>
                  <a:pt x="4222" y="7467"/>
                </a:lnTo>
                <a:cubicBezTo>
                  <a:pt x="4222" y="8570"/>
                  <a:pt x="4663" y="9515"/>
                  <a:pt x="5388" y="10208"/>
                </a:cubicBezTo>
                <a:cubicBezTo>
                  <a:pt x="4915" y="10460"/>
                  <a:pt x="4411" y="10555"/>
                  <a:pt x="3875" y="10555"/>
                </a:cubicBezTo>
                <a:cubicBezTo>
                  <a:pt x="2080" y="10555"/>
                  <a:pt x="662" y="9137"/>
                  <a:pt x="662" y="7404"/>
                </a:cubicBezTo>
                <a:cubicBezTo>
                  <a:pt x="662" y="6270"/>
                  <a:pt x="1260" y="5294"/>
                  <a:pt x="2206" y="4726"/>
                </a:cubicBezTo>
                <a:close/>
                <a:moveTo>
                  <a:pt x="9735" y="4695"/>
                </a:moveTo>
                <a:cubicBezTo>
                  <a:pt x="10649" y="5262"/>
                  <a:pt x="11279" y="6239"/>
                  <a:pt x="11279" y="7373"/>
                </a:cubicBezTo>
                <a:cubicBezTo>
                  <a:pt x="11279" y="9137"/>
                  <a:pt x="9861" y="10555"/>
                  <a:pt x="8066" y="10555"/>
                </a:cubicBezTo>
                <a:cubicBezTo>
                  <a:pt x="7530" y="10555"/>
                  <a:pt x="7026" y="10397"/>
                  <a:pt x="6553" y="10177"/>
                </a:cubicBezTo>
                <a:cubicBezTo>
                  <a:pt x="7246" y="9452"/>
                  <a:pt x="7719" y="8476"/>
                  <a:pt x="7719" y="7404"/>
                </a:cubicBezTo>
                <a:lnTo>
                  <a:pt x="7719" y="7341"/>
                </a:lnTo>
                <a:cubicBezTo>
                  <a:pt x="8759" y="6837"/>
                  <a:pt x="9515" y="5892"/>
                  <a:pt x="9735" y="4695"/>
                </a:cubicBezTo>
                <a:close/>
                <a:moveTo>
                  <a:pt x="5986" y="1"/>
                </a:moveTo>
                <a:cubicBezTo>
                  <a:pt x="3875" y="1"/>
                  <a:pt x="2143" y="1734"/>
                  <a:pt x="2143" y="3876"/>
                </a:cubicBezTo>
                <a:lnTo>
                  <a:pt x="2143" y="3939"/>
                </a:lnTo>
                <a:cubicBezTo>
                  <a:pt x="882" y="4569"/>
                  <a:pt x="0" y="5892"/>
                  <a:pt x="0" y="7404"/>
                </a:cubicBezTo>
                <a:cubicBezTo>
                  <a:pt x="0" y="9547"/>
                  <a:pt x="1733" y="11279"/>
                  <a:pt x="3907" y="11279"/>
                </a:cubicBezTo>
                <a:cubicBezTo>
                  <a:pt x="4695" y="11279"/>
                  <a:pt x="5388" y="11027"/>
                  <a:pt x="6018" y="10649"/>
                </a:cubicBezTo>
                <a:cubicBezTo>
                  <a:pt x="6616" y="11027"/>
                  <a:pt x="7372" y="11279"/>
                  <a:pt x="8160" y="11279"/>
                </a:cubicBezTo>
                <a:cubicBezTo>
                  <a:pt x="10271" y="11279"/>
                  <a:pt x="12067" y="9547"/>
                  <a:pt x="12067" y="7404"/>
                </a:cubicBezTo>
                <a:cubicBezTo>
                  <a:pt x="11972" y="5924"/>
                  <a:pt x="11122" y="4632"/>
                  <a:pt x="9861" y="3939"/>
                </a:cubicBezTo>
                <a:lnTo>
                  <a:pt x="9861" y="3876"/>
                </a:lnTo>
                <a:cubicBezTo>
                  <a:pt x="9861" y="1734"/>
                  <a:pt x="8129" y="1"/>
                  <a:pt x="59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84"/>
          <p:cNvSpPr/>
          <p:nvPr/>
        </p:nvSpPr>
        <p:spPr>
          <a:xfrm>
            <a:off x="5672785" y="1997024"/>
            <a:ext cx="360079" cy="336595"/>
          </a:xfrm>
          <a:custGeom>
            <a:rect b="b" l="l" r="r" t="t"/>
            <a:pathLst>
              <a:path extrusionOk="0" h="11280" w="12067">
                <a:moveTo>
                  <a:pt x="5986" y="757"/>
                </a:moveTo>
                <a:cubicBezTo>
                  <a:pt x="7656" y="757"/>
                  <a:pt x="9011" y="2049"/>
                  <a:pt x="9137" y="3718"/>
                </a:cubicBezTo>
                <a:cubicBezTo>
                  <a:pt x="8822" y="3624"/>
                  <a:pt x="8475" y="3561"/>
                  <a:pt x="8066" y="3561"/>
                </a:cubicBezTo>
                <a:cubicBezTo>
                  <a:pt x="7278" y="3561"/>
                  <a:pt x="6585" y="3781"/>
                  <a:pt x="5955" y="4191"/>
                </a:cubicBezTo>
                <a:cubicBezTo>
                  <a:pt x="5356" y="3781"/>
                  <a:pt x="4632" y="3561"/>
                  <a:pt x="3844" y="3561"/>
                </a:cubicBezTo>
                <a:cubicBezTo>
                  <a:pt x="3466" y="3561"/>
                  <a:pt x="3119" y="3592"/>
                  <a:pt x="2773" y="3718"/>
                </a:cubicBezTo>
                <a:cubicBezTo>
                  <a:pt x="2930" y="2049"/>
                  <a:pt x="4285" y="757"/>
                  <a:pt x="5986" y="757"/>
                </a:cubicBezTo>
                <a:close/>
                <a:moveTo>
                  <a:pt x="3875" y="4254"/>
                </a:moveTo>
                <a:cubicBezTo>
                  <a:pt x="4411" y="4254"/>
                  <a:pt x="4915" y="4411"/>
                  <a:pt x="5388" y="4663"/>
                </a:cubicBezTo>
                <a:cubicBezTo>
                  <a:pt x="4852" y="5168"/>
                  <a:pt x="4505" y="5829"/>
                  <a:pt x="4285" y="6585"/>
                </a:cubicBezTo>
                <a:cubicBezTo>
                  <a:pt x="3560" y="6113"/>
                  <a:pt x="2993" y="5325"/>
                  <a:pt x="2836" y="4411"/>
                </a:cubicBezTo>
                <a:cubicBezTo>
                  <a:pt x="3151" y="4317"/>
                  <a:pt x="3497" y="4254"/>
                  <a:pt x="3875" y="4254"/>
                </a:cubicBezTo>
                <a:close/>
                <a:moveTo>
                  <a:pt x="8129" y="4254"/>
                </a:moveTo>
                <a:cubicBezTo>
                  <a:pt x="8475" y="4254"/>
                  <a:pt x="8822" y="4317"/>
                  <a:pt x="9137" y="4411"/>
                </a:cubicBezTo>
                <a:cubicBezTo>
                  <a:pt x="8979" y="5325"/>
                  <a:pt x="8444" y="6113"/>
                  <a:pt x="7687" y="6585"/>
                </a:cubicBezTo>
                <a:cubicBezTo>
                  <a:pt x="7498" y="5829"/>
                  <a:pt x="7089" y="5168"/>
                  <a:pt x="6585" y="4663"/>
                </a:cubicBezTo>
                <a:cubicBezTo>
                  <a:pt x="7026" y="4411"/>
                  <a:pt x="7561" y="4254"/>
                  <a:pt x="8129" y="4254"/>
                </a:cubicBezTo>
                <a:close/>
                <a:moveTo>
                  <a:pt x="5986" y="5042"/>
                </a:moveTo>
                <a:cubicBezTo>
                  <a:pt x="6490" y="5514"/>
                  <a:pt x="6900" y="6144"/>
                  <a:pt x="7026" y="6900"/>
                </a:cubicBezTo>
                <a:cubicBezTo>
                  <a:pt x="6648" y="7026"/>
                  <a:pt x="6364" y="7058"/>
                  <a:pt x="5986" y="7058"/>
                </a:cubicBezTo>
                <a:cubicBezTo>
                  <a:pt x="5640" y="7058"/>
                  <a:pt x="5293" y="7026"/>
                  <a:pt x="4978" y="6900"/>
                </a:cubicBezTo>
                <a:cubicBezTo>
                  <a:pt x="5073" y="6176"/>
                  <a:pt x="5451" y="5514"/>
                  <a:pt x="5986" y="5042"/>
                </a:cubicBezTo>
                <a:close/>
                <a:moveTo>
                  <a:pt x="4915" y="7625"/>
                </a:moveTo>
                <a:lnTo>
                  <a:pt x="4915" y="7625"/>
                </a:lnTo>
                <a:cubicBezTo>
                  <a:pt x="5230" y="7688"/>
                  <a:pt x="5608" y="7782"/>
                  <a:pt x="5986" y="7782"/>
                </a:cubicBezTo>
                <a:cubicBezTo>
                  <a:pt x="6333" y="7782"/>
                  <a:pt x="6711" y="7719"/>
                  <a:pt x="7057" y="7625"/>
                </a:cubicBezTo>
                <a:lnTo>
                  <a:pt x="7057" y="7625"/>
                </a:lnTo>
                <a:cubicBezTo>
                  <a:pt x="6963" y="8476"/>
                  <a:pt x="6585" y="9232"/>
                  <a:pt x="5986" y="9767"/>
                </a:cubicBezTo>
                <a:cubicBezTo>
                  <a:pt x="5388" y="9232"/>
                  <a:pt x="5010" y="8476"/>
                  <a:pt x="4915" y="7625"/>
                </a:cubicBezTo>
                <a:close/>
                <a:moveTo>
                  <a:pt x="2206" y="4726"/>
                </a:moveTo>
                <a:cubicBezTo>
                  <a:pt x="2458" y="5892"/>
                  <a:pt x="3245" y="6837"/>
                  <a:pt x="4222" y="7373"/>
                </a:cubicBezTo>
                <a:lnTo>
                  <a:pt x="4222" y="7467"/>
                </a:lnTo>
                <a:cubicBezTo>
                  <a:pt x="4222" y="8570"/>
                  <a:pt x="4663" y="9515"/>
                  <a:pt x="5388" y="10208"/>
                </a:cubicBezTo>
                <a:cubicBezTo>
                  <a:pt x="4915" y="10460"/>
                  <a:pt x="4411" y="10555"/>
                  <a:pt x="3875" y="10555"/>
                </a:cubicBezTo>
                <a:cubicBezTo>
                  <a:pt x="2080" y="10555"/>
                  <a:pt x="662" y="9137"/>
                  <a:pt x="662" y="7404"/>
                </a:cubicBezTo>
                <a:cubicBezTo>
                  <a:pt x="662" y="6270"/>
                  <a:pt x="1260" y="5294"/>
                  <a:pt x="2206" y="4726"/>
                </a:cubicBezTo>
                <a:close/>
                <a:moveTo>
                  <a:pt x="9735" y="4695"/>
                </a:moveTo>
                <a:cubicBezTo>
                  <a:pt x="10649" y="5262"/>
                  <a:pt x="11279" y="6239"/>
                  <a:pt x="11279" y="7373"/>
                </a:cubicBezTo>
                <a:cubicBezTo>
                  <a:pt x="11279" y="9137"/>
                  <a:pt x="9861" y="10555"/>
                  <a:pt x="8066" y="10555"/>
                </a:cubicBezTo>
                <a:cubicBezTo>
                  <a:pt x="7530" y="10555"/>
                  <a:pt x="7026" y="10397"/>
                  <a:pt x="6553" y="10177"/>
                </a:cubicBezTo>
                <a:cubicBezTo>
                  <a:pt x="7246" y="9452"/>
                  <a:pt x="7719" y="8476"/>
                  <a:pt x="7719" y="7404"/>
                </a:cubicBezTo>
                <a:lnTo>
                  <a:pt x="7719" y="7341"/>
                </a:lnTo>
                <a:cubicBezTo>
                  <a:pt x="8759" y="6837"/>
                  <a:pt x="9515" y="5892"/>
                  <a:pt x="9735" y="4695"/>
                </a:cubicBezTo>
                <a:close/>
                <a:moveTo>
                  <a:pt x="5986" y="1"/>
                </a:moveTo>
                <a:cubicBezTo>
                  <a:pt x="3875" y="1"/>
                  <a:pt x="2143" y="1734"/>
                  <a:pt x="2143" y="3876"/>
                </a:cubicBezTo>
                <a:lnTo>
                  <a:pt x="2143" y="3939"/>
                </a:lnTo>
                <a:cubicBezTo>
                  <a:pt x="882" y="4569"/>
                  <a:pt x="0" y="5892"/>
                  <a:pt x="0" y="7404"/>
                </a:cubicBezTo>
                <a:cubicBezTo>
                  <a:pt x="0" y="9547"/>
                  <a:pt x="1733" y="11279"/>
                  <a:pt x="3907" y="11279"/>
                </a:cubicBezTo>
                <a:cubicBezTo>
                  <a:pt x="4695" y="11279"/>
                  <a:pt x="5388" y="11027"/>
                  <a:pt x="6018" y="10649"/>
                </a:cubicBezTo>
                <a:cubicBezTo>
                  <a:pt x="6616" y="11027"/>
                  <a:pt x="7372" y="11279"/>
                  <a:pt x="8160" y="11279"/>
                </a:cubicBezTo>
                <a:cubicBezTo>
                  <a:pt x="10271" y="11279"/>
                  <a:pt x="12067" y="9547"/>
                  <a:pt x="12067" y="7404"/>
                </a:cubicBezTo>
                <a:cubicBezTo>
                  <a:pt x="11972" y="5924"/>
                  <a:pt x="11122" y="4632"/>
                  <a:pt x="9861" y="3939"/>
                </a:cubicBezTo>
                <a:lnTo>
                  <a:pt x="9861" y="3876"/>
                </a:lnTo>
                <a:cubicBezTo>
                  <a:pt x="9861" y="1734"/>
                  <a:pt x="8129" y="1"/>
                  <a:pt x="59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9" name="Shape 4899"/>
        <p:cNvGrpSpPr/>
        <p:nvPr/>
      </p:nvGrpSpPr>
      <p:grpSpPr>
        <a:xfrm>
          <a:off x="0" y="0"/>
          <a:ext cx="0" cy="0"/>
          <a:chOff x="0" y="0"/>
          <a:chExt cx="0" cy="0"/>
        </a:xfrm>
      </p:grpSpPr>
      <p:pic>
        <p:nvPicPr>
          <p:cNvPr id="4900" name="Google Shape;4900;p85"/>
          <p:cNvPicPr preferRelativeResize="0"/>
          <p:nvPr/>
        </p:nvPicPr>
        <p:blipFill rotWithShape="1">
          <a:blip r:embed="rId3">
            <a:alphaModFix/>
          </a:blip>
          <a:srcRect b="3833" l="0" r="0" t="18725"/>
          <a:stretch/>
        </p:blipFill>
        <p:spPr>
          <a:xfrm rot="5400000">
            <a:off x="-3341813" y="827388"/>
            <a:ext cx="7026525" cy="3467100"/>
          </a:xfrm>
          <a:prstGeom prst="rect">
            <a:avLst/>
          </a:prstGeom>
          <a:noFill/>
          <a:ln>
            <a:noFill/>
          </a:ln>
        </p:spPr>
      </p:pic>
      <p:sp>
        <p:nvSpPr>
          <p:cNvPr id="4901" name="Google Shape;4901;p85"/>
          <p:cNvSpPr/>
          <p:nvPr/>
        </p:nvSpPr>
        <p:spPr>
          <a:xfrm>
            <a:off x="-1733551" y="-1140178"/>
            <a:ext cx="3925512" cy="7269492"/>
          </a:xfrm>
          <a:custGeom>
            <a:rect b="b" l="l" r="r" t="t"/>
            <a:pathLst>
              <a:path extrusionOk="0" h="96717" w="52227">
                <a:moveTo>
                  <a:pt x="25815" y="4509"/>
                </a:moveTo>
                <a:cubicBezTo>
                  <a:pt x="25921" y="4509"/>
                  <a:pt x="26008" y="4579"/>
                  <a:pt x="26075" y="4669"/>
                </a:cubicBezTo>
                <a:cubicBezTo>
                  <a:pt x="26075" y="4669"/>
                  <a:pt x="23960" y="49184"/>
                  <a:pt x="48358" y="49184"/>
                </a:cubicBezTo>
                <a:lnTo>
                  <a:pt x="48358" y="49545"/>
                </a:lnTo>
                <a:cubicBezTo>
                  <a:pt x="48342" y="49545"/>
                  <a:pt x="48326" y="49545"/>
                  <a:pt x="48311" y="49545"/>
                </a:cubicBezTo>
                <a:cubicBezTo>
                  <a:pt x="40180" y="49545"/>
                  <a:pt x="32826" y="56167"/>
                  <a:pt x="29943" y="66257"/>
                </a:cubicBezTo>
                <a:cubicBezTo>
                  <a:pt x="28061" y="72756"/>
                  <a:pt x="26797" y="81654"/>
                  <a:pt x="26694" y="93879"/>
                </a:cubicBezTo>
                <a:cubicBezTo>
                  <a:pt x="26694" y="93879"/>
                  <a:pt x="26694" y="94085"/>
                  <a:pt x="26436" y="94085"/>
                </a:cubicBezTo>
                <a:cubicBezTo>
                  <a:pt x="26307" y="94085"/>
                  <a:pt x="26204" y="94034"/>
                  <a:pt x="26152" y="93931"/>
                </a:cubicBezTo>
                <a:cubicBezTo>
                  <a:pt x="26152" y="93931"/>
                  <a:pt x="28267" y="49416"/>
                  <a:pt x="3843" y="49416"/>
                </a:cubicBezTo>
                <a:lnTo>
                  <a:pt x="3843" y="49055"/>
                </a:lnTo>
                <a:lnTo>
                  <a:pt x="3869" y="49055"/>
                </a:lnTo>
                <a:cubicBezTo>
                  <a:pt x="12019" y="49055"/>
                  <a:pt x="19369" y="42427"/>
                  <a:pt x="22284" y="32317"/>
                </a:cubicBezTo>
                <a:cubicBezTo>
                  <a:pt x="24140" y="25817"/>
                  <a:pt x="25404" y="16919"/>
                  <a:pt x="25533" y="4720"/>
                </a:cubicBezTo>
                <a:cubicBezTo>
                  <a:pt x="25533" y="4720"/>
                  <a:pt x="25533" y="4514"/>
                  <a:pt x="25765" y="4514"/>
                </a:cubicBezTo>
                <a:cubicBezTo>
                  <a:pt x="25782" y="4511"/>
                  <a:pt x="25799" y="4509"/>
                  <a:pt x="25815" y="4509"/>
                </a:cubicBezTo>
                <a:close/>
                <a:moveTo>
                  <a:pt x="0" y="1"/>
                </a:moveTo>
                <a:lnTo>
                  <a:pt x="0" y="96716"/>
                </a:lnTo>
                <a:lnTo>
                  <a:pt x="52227" y="96716"/>
                </a:lnTo>
                <a:lnTo>
                  <a:pt x="522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85"/>
          <p:cNvSpPr/>
          <p:nvPr/>
        </p:nvSpPr>
        <p:spPr>
          <a:xfrm>
            <a:off x="150" y="150"/>
            <a:ext cx="9144000" cy="5143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85"/>
          <p:cNvSpPr txBox="1"/>
          <p:nvPr>
            <p:ph idx="3" type="subTitle"/>
          </p:nvPr>
        </p:nvSpPr>
        <p:spPr>
          <a:xfrm>
            <a:off x="1935384" y="2029300"/>
            <a:ext cx="2992800" cy="342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Ideological/Cultural</a:t>
            </a:r>
            <a:endParaRPr/>
          </a:p>
        </p:txBody>
      </p:sp>
      <p:sp>
        <p:nvSpPr>
          <p:cNvPr id="4904" name="Google Shape;4904;p85"/>
          <p:cNvSpPr txBox="1"/>
          <p:nvPr>
            <p:ph idx="4" type="subTitle"/>
          </p:nvPr>
        </p:nvSpPr>
        <p:spPr>
          <a:xfrm>
            <a:off x="1933575" y="2409076"/>
            <a:ext cx="2995800" cy="63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50">
                <a:solidFill>
                  <a:srgbClr val="222222"/>
                </a:solidFill>
                <a:highlight>
                  <a:srgbClr val="F9F9F9"/>
                </a:highlight>
                <a:latin typeface="Arial"/>
                <a:ea typeface="Arial"/>
                <a:cs typeface="Arial"/>
                <a:sym typeface="Arial"/>
              </a:rPr>
              <a:t>A system of beliefs or ideas</a:t>
            </a:r>
            <a:endParaRPr/>
          </a:p>
        </p:txBody>
      </p:sp>
      <p:sp>
        <p:nvSpPr>
          <p:cNvPr id="4905" name="Google Shape;4905;p85"/>
          <p:cNvSpPr txBox="1"/>
          <p:nvPr>
            <p:ph idx="5" type="subTitle"/>
          </p:nvPr>
        </p:nvSpPr>
        <p:spPr>
          <a:xfrm>
            <a:off x="5434876" y="2409076"/>
            <a:ext cx="2995800" cy="63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50">
                <a:solidFill>
                  <a:srgbClr val="222222"/>
                </a:solidFill>
                <a:highlight>
                  <a:srgbClr val="F9F9F9"/>
                </a:highlight>
                <a:latin typeface="Arial"/>
                <a:ea typeface="Arial"/>
                <a:cs typeface="Arial"/>
                <a:sym typeface="Arial"/>
              </a:rPr>
              <a:t>Using the laws, the legal system, the education system, public policy, media, political power, etc… to maintain ideology</a:t>
            </a:r>
            <a:endParaRPr/>
          </a:p>
        </p:txBody>
      </p:sp>
      <p:sp>
        <p:nvSpPr>
          <p:cNvPr id="4906" name="Google Shape;4906;p85"/>
          <p:cNvSpPr txBox="1"/>
          <p:nvPr>
            <p:ph idx="6" type="subTitle"/>
          </p:nvPr>
        </p:nvSpPr>
        <p:spPr>
          <a:xfrm>
            <a:off x="1933575" y="4066425"/>
            <a:ext cx="2995800" cy="63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50">
                <a:solidFill>
                  <a:srgbClr val="222222"/>
                </a:solidFill>
                <a:highlight>
                  <a:srgbClr val="F9F9F9"/>
                </a:highlight>
                <a:latin typeface="Arial"/>
                <a:ea typeface="Arial"/>
                <a:cs typeface="Arial"/>
                <a:sym typeface="Arial"/>
              </a:rPr>
              <a:t>The idea that one person is better than another and has the right to dominate/control the other</a:t>
            </a:r>
            <a:endParaRPr/>
          </a:p>
        </p:txBody>
      </p:sp>
      <p:sp>
        <p:nvSpPr>
          <p:cNvPr id="4907" name="Google Shape;4907;p85"/>
          <p:cNvSpPr txBox="1"/>
          <p:nvPr>
            <p:ph idx="1" type="subTitle"/>
          </p:nvPr>
        </p:nvSpPr>
        <p:spPr>
          <a:xfrm>
            <a:off x="1935384" y="3686649"/>
            <a:ext cx="2992800" cy="342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Interpersonal </a:t>
            </a:r>
            <a:endParaRPr/>
          </a:p>
        </p:txBody>
      </p:sp>
      <p:sp>
        <p:nvSpPr>
          <p:cNvPr id="4908" name="Google Shape;4908;p85"/>
          <p:cNvSpPr txBox="1"/>
          <p:nvPr>
            <p:ph idx="2" type="subTitle"/>
          </p:nvPr>
        </p:nvSpPr>
        <p:spPr>
          <a:xfrm>
            <a:off x="5436685" y="2029300"/>
            <a:ext cx="2992800" cy="342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Institutional</a:t>
            </a:r>
            <a:endParaRPr/>
          </a:p>
        </p:txBody>
      </p:sp>
      <p:sp>
        <p:nvSpPr>
          <p:cNvPr id="4909" name="Google Shape;4909;p85"/>
          <p:cNvSpPr txBox="1"/>
          <p:nvPr>
            <p:ph type="title"/>
          </p:nvPr>
        </p:nvSpPr>
        <p:spPr>
          <a:xfrm>
            <a:off x="1323600" y="516025"/>
            <a:ext cx="6497100" cy="47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does racism function?</a:t>
            </a:r>
            <a:endParaRPr/>
          </a:p>
        </p:txBody>
      </p:sp>
      <p:sp>
        <p:nvSpPr>
          <p:cNvPr id="4910" name="Google Shape;4910;p85"/>
          <p:cNvSpPr txBox="1"/>
          <p:nvPr>
            <p:ph idx="7" type="subTitle"/>
          </p:nvPr>
        </p:nvSpPr>
        <p:spPr>
          <a:xfrm>
            <a:off x="5436685" y="3686649"/>
            <a:ext cx="2992800" cy="342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Internalized</a:t>
            </a:r>
            <a:endParaRPr/>
          </a:p>
        </p:txBody>
      </p:sp>
      <p:sp>
        <p:nvSpPr>
          <p:cNvPr id="4911" name="Google Shape;4911;p85"/>
          <p:cNvSpPr txBox="1"/>
          <p:nvPr>
            <p:ph idx="8" type="subTitle"/>
          </p:nvPr>
        </p:nvSpPr>
        <p:spPr>
          <a:xfrm>
            <a:off x="5434876" y="4066425"/>
            <a:ext cx="2995800" cy="63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50">
                <a:solidFill>
                  <a:srgbClr val="222222"/>
                </a:solidFill>
                <a:highlight>
                  <a:srgbClr val="F9F9F9"/>
                </a:highlight>
                <a:latin typeface="Arial"/>
                <a:ea typeface="Arial"/>
                <a:cs typeface="Arial"/>
                <a:sym typeface="Arial"/>
              </a:rPr>
              <a:t>The oppressor doesn’t have to exert any more pressure, because we now do it to ourselves and each other</a:t>
            </a:r>
            <a:endParaRPr/>
          </a:p>
        </p:txBody>
      </p:sp>
      <p:grpSp>
        <p:nvGrpSpPr>
          <p:cNvPr id="4912" name="Google Shape;4912;p85"/>
          <p:cNvGrpSpPr/>
          <p:nvPr/>
        </p:nvGrpSpPr>
        <p:grpSpPr>
          <a:xfrm>
            <a:off x="3180029" y="3338592"/>
            <a:ext cx="502896" cy="271846"/>
            <a:chOff x="2080675" y="352325"/>
            <a:chExt cx="485000" cy="254800"/>
          </a:xfrm>
        </p:grpSpPr>
        <p:sp>
          <p:nvSpPr>
            <p:cNvPr id="4913" name="Google Shape;4913;p85"/>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914" name="Google Shape;4914;p85"/>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4915" name="Google Shape;4915;p85"/>
          <p:cNvGrpSpPr/>
          <p:nvPr/>
        </p:nvGrpSpPr>
        <p:grpSpPr>
          <a:xfrm>
            <a:off x="3180312" y="1483265"/>
            <a:ext cx="502930" cy="436760"/>
            <a:chOff x="889275" y="861850"/>
            <a:chExt cx="487950" cy="424575"/>
          </a:xfrm>
        </p:grpSpPr>
        <p:sp>
          <p:nvSpPr>
            <p:cNvPr id="4916" name="Google Shape;4916;p85"/>
            <p:cNvSpPr/>
            <p:nvPr/>
          </p:nvSpPr>
          <p:spPr>
            <a:xfrm>
              <a:off x="1319225" y="1031700"/>
              <a:ext cx="56650" cy="28325"/>
            </a:xfrm>
            <a:custGeom>
              <a:rect b="b" l="l" r="r" t="t"/>
              <a:pathLst>
                <a:path extrusionOk="0" h="1133" w="2266">
                  <a:moveTo>
                    <a:pt x="569" y="1"/>
                  </a:moveTo>
                  <a:cubicBezTo>
                    <a:pt x="255" y="1"/>
                    <a:pt x="1" y="251"/>
                    <a:pt x="1" y="565"/>
                  </a:cubicBezTo>
                  <a:cubicBezTo>
                    <a:pt x="1" y="879"/>
                    <a:pt x="255" y="1133"/>
                    <a:pt x="569" y="1133"/>
                  </a:cubicBezTo>
                  <a:lnTo>
                    <a:pt x="1701" y="1133"/>
                  </a:lnTo>
                  <a:cubicBezTo>
                    <a:pt x="2012" y="1133"/>
                    <a:pt x="2265" y="879"/>
                    <a:pt x="2265" y="565"/>
                  </a:cubicBezTo>
                  <a:cubicBezTo>
                    <a:pt x="2265" y="251"/>
                    <a:pt x="2012" y="1"/>
                    <a:pt x="17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917" name="Google Shape;4917;p85"/>
            <p:cNvSpPr/>
            <p:nvPr/>
          </p:nvSpPr>
          <p:spPr>
            <a:xfrm>
              <a:off x="1314475" y="946725"/>
              <a:ext cx="62750" cy="56700"/>
            </a:xfrm>
            <a:custGeom>
              <a:rect b="b" l="l" r="r" t="t"/>
              <a:pathLst>
                <a:path extrusionOk="0" h="2268" w="2510">
                  <a:moveTo>
                    <a:pt x="1889" y="0"/>
                  </a:moveTo>
                  <a:cubicBezTo>
                    <a:pt x="1744" y="0"/>
                    <a:pt x="1599" y="55"/>
                    <a:pt x="1489" y="166"/>
                  </a:cubicBezTo>
                  <a:lnTo>
                    <a:pt x="357" y="1298"/>
                  </a:lnTo>
                  <a:cubicBezTo>
                    <a:pt x="1" y="1657"/>
                    <a:pt x="251" y="2267"/>
                    <a:pt x="759" y="2267"/>
                  </a:cubicBezTo>
                  <a:cubicBezTo>
                    <a:pt x="906" y="2267"/>
                    <a:pt x="1051" y="2207"/>
                    <a:pt x="1157" y="2101"/>
                  </a:cubicBezTo>
                  <a:lnTo>
                    <a:pt x="2289" y="969"/>
                  </a:lnTo>
                  <a:cubicBezTo>
                    <a:pt x="2510" y="745"/>
                    <a:pt x="2510" y="389"/>
                    <a:pt x="2289" y="166"/>
                  </a:cubicBezTo>
                  <a:cubicBezTo>
                    <a:pt x="2179" y="55"/>
                    <a:pt x="2034" y="0"/>
                    <a:pt x="18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918" name="Google Shape;4918;p85"/>
            <p:cNvSpPr/>
            <p:nvPr/>
          </p:nvSpPr>
          <p:spPr>
            <a:xfrm>
              <a:off x="1317875" y="1088250"/>
              <a:ext cx="59350" cy="56675"/>
            </a:xfrm>
            <a:custGeom>
              <a:rect b="b" l="l" r="r" t="t"/>
              <a:pathLst>
                <a:path extrusionOk="0" h="2267" w="2374">
                  <a:moveTo>
                    <a:pt x="621" y="1"/>
                  </a:moveTo>
                  <a:cubicBezTo>
                    <a:pt x="476" y="1"/>
                    <a:pt x="331" y="56"/>
                    <a:pt x="221" y="166"/>
                  </a:cubicBezTo>
                  <a:cubicBezTo>
                    <a:pt x="1" y="390"/>
                    <a:pt x="1" y="746"/>
                    <a:pt x="221" y="969"/>
                  </a:cubicBezTo>
                  <a:lnTo>
                    <a:pt x="1353" y="2102"/>
                  </a:lnTo>
                  <a:cubicBezTo>
                    <a:pt x="1463" y="2212"/>
                    <a:pt x="1608" y="2267"/>
                    <a:pt x="1753" y="2267"/>
                  </a:cubicBezTo>
                  <a:cubicBezTo>
                    <a:pt x="1898" y="2267"/>
                    <a:pt x="2043" y="2212"/>
                    <a:pt x="2153" y="2102"/>
                  </a:cubicBezTo>
                  <a:cubicBezTo>
                    <a:pt x="2374" y="1878"/>
                    <a:pt x="2374" y="1522"/>
                    <a:pt x="2153" y="1298"/>
                  </a:cubicBezTo>
                  <a:lnTo>
                    <a:pt x="1021" y="166"/>
                  </a:lnTo>
                  <a:cubicBezTo>
                    <a:pt x="911" y="56"/>
                    <a:pt x="766" y="1"/>
                    <a:pt x="6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919" name="Google Shape;4919;p85"/>
            <p:cNvSpPr/>
            <p:nvPr/>
          </p:nvSpPr>
          <p:spPr>
            <a:xfrm>
              <a:off x="889275" y="861850"/>
              <a:ext cx="400700" cy="424575"/>
            </a:xfrm>
            <a:custGeom>
              <a:rect b="b" l="l" r="r" t="t"/>
              <a:pathLst>
                <a:path extrusionOk="0" h="16983" w="16028">
                  <a:moveTo>
                    <a:pt x="4668" y="4530"/>
                  </a:moveTo>
                  <a:lnTo>
                    <a:pt x="4668" y="10191"/>
                  </a:lnTo>
                  <a:lnTo>
                    <a:pt x="4104" y="10191"/>
                  </a:lnTo>
                  <a:cubicBezTo>
                    <a:pt x="2539" y="10191"/>
                    <a:pt x="1271" y="8923"/>
                    <a:pt x="1271" y="7359"/>
                  </a:cubicBezTo>
                  <a:cubicBezTo>
                    <a:pt x="1271" y="5795"/>
                    <a:pt x="2539" y="4530"/>
                    <a:pt x="4104" y="4530"/>
                  </a:cubicBezTo>
                  <a:close/>
                  <a:moveTo>
                    <a:pt x="6972" y="4530"/>
                  </a:moveTo>
                  <a:lnTo>
                    <a:pt x="6972" y="10191"/>
                  </a:lnTo>
                  <a:lnTo>
                    <a:pt x="5800" y="10191"/>
                  </a:lnTo>
                  <a:lnTo>
                    <a:pt x="5800" y="4530"/>
                  </a:lnTo>
                  <a:close/>
                  <a:moveTo>
                    <a:pt x="12633" y="1565"/>
                  </a:moveTo>
                  <a:lnTo>
                    <a:pt x="12633" y="13153"/>
                  </a:lnTo>
                  <a:lnTo>
                    <a:pt x="8104" y="10436"/>
                  </a:lnTo>
                  <a:lnTo>
                    <a:pt x="8104" y="4282"/>
                  </a:lnTo>
                  <a:lnTo>
                    <a:pt x="12633" y="1565"/>
                  </a:lnTo>
                  <a:close/>
                  <a:moveTo>
                    <a:pt x="14330" y="1133"/>
                  </a:moveTo>
                  <a:cubicBezTo>
                    <a:pt x="14644" y="1133"/>
                    <a:pt x="14898" y="1384"/>
                    <a:pt x="14898" y="1698"/>
                  </a:cubicBezTo>
                  <a:lnTo>
                    <a:pt x="14898" y="13021"/>
                  </a:lnTo>
                  <a:cubicBezTo>
                    <a:pt x="14898" y="13335"/>
                    <a:pt x="14644" y="13588"/>
                    <a:pt x="14330" y="13588"/>
                  </a:cubicBezTo>
                  <a:lnTo>
                    <a:pt x="13766" y="13588"/>
                  </a:lnTo>
                  <a:lnTo>
                    <a:pt x="13766" y="1133"/>
                  </a:lnTo>
                  <a:close/>
                  <a:moveTo>
                    <a:pt x="5800" y="11324"/>
                  </a:moveTo>
                  <a:lnTo>
                    <a:pt x="5800" y="15285"/>
                  </a:lnTo>
                  <a:cubicBezTo>
                    <a:pt x="5800" y="15599"/>
                    <a:pt x="5547" y="15850"/>
                    <a:pt x="5236" y="15850"/>
                  </a:cubicBezTo>
                  <a:cubicBezTo>
                    <a:pt x="4922" y="15850"/>
                    <a:pt x="4668" y="15599"/>
                    <a:pt x="4668" y="15285"/>
                  </a:cubicBezTo>
                  <a:lnTo>
                    <a:pt x="4668" y="11324"/>
                  </a:lnTo>
                  <a:close/>
                  <a:moveTo>
                    <a:pt x="13132" y="1"/>
                  </a:moveTo>
                  <a:lnTo>
                    <a:pt x="13098" y="7"/>
                  </a:lnTo>
                  <a:lnTo>
                    <a:pt x="13074" y="10"/>
                  </a:lnTo>
                  <a:cubicBezTo>
                    <a:pt x="13065" y="10"/>
                    <a:pt x="13056" y="16"/>
                    <a:pt x="13047" y="19"/>
                  </a:cubicBezTo>
                  <a:cubicBezTo>
                    <a:pt x="13038" y="22"/>
                    <a:pt x="13029" y="22"/>
                    <a:pt x="13020" y="25"/>
                  </a:cubicBezTo>
                  <a:lnTo>
                    <a:pt x="12996" y="34"/>
                  </a:lnTo>
                  <a:lnTo>
                    <a:pt x="12966" y="46"/>
                  </a:lnTo>
                  <a:lnTo>
                    <a:pt x="12947" y="58"/>
                  </a:lnTo>
                  <a:cubicBezTo>
                    <a:pt x="12935" y="61"/>
                    <a:pt x="12926" y="67"/>
                    <a:pt x="12917" y="73"/>
                  </a:cubicBezTo>
                  <a:lnTo>
                    <a:pt x="12908" y="79"/>
                  </a:lnTo>
                  <a:lnTo>
                    <a:pt x="7380" y="3398"/>
                  </a:lnTo>
                  <a:lnTo>
                    <a:pt x="4104" y="3398"/>
                  </a:lnTo>
                  <a:cubicBezTo>
                    <a:pt x="2023" y="3398"/>
                    <a:pt x="299" y="5001"/>
                    <a:pt x="151" y="7075"/>
                  </a:cubicBezTo>
                  <a:cubicBezTo>
                    <a:pt x="0" y="9150"/>
                    <a:pt x="1480" y="10986"/>
                    <a:pt x="3536" y="11281"/>
                  </a:cubicBezTo>
                  <a:lnTo>
                    <a:pt x="3536" y="15285"/>
                  </a:lnTo>
                  <a:cubicBezTo>
                    <a:pt x="3536" y="16224"/>
                    <a:pt x="4297" y="16982"/>
                    <a:pt x="5236" y="16982"/>
                  </a:cubicBezTo>
                  <a:cubicBezTo>
                    <a:pt x="6172" y="16982"/>
                    <a:pt x="6933" y="16224"/>
                    <a:pt x="6933" y="15285"/>
                  </a:cubicBezTo>
                  <a:lnTo>
                    <a:pt x="6933" y="11324"/>
                  </a:lnTo>
                  <a:lnTo>
                    <a:pt x="7380" y="11324"/>
                  </a:lnTo>
                  <a:lnTo>
                    <a:pt x="12908" y="14639"/>
                  </a:lnTo>
                  <a:cubicBezTo>
                    <a:pt x="12911" y="14642"/>
                    <a:pt x="12914" y="14642"/>
                    <a:pt x="12920" y="14645"/>
                  </a:cubicBezTo>
                  <a:lnTo>
                    <a:pt x="12935" y="14654"/>
                  </a:lnTo>
                  <a:cubicBezTo>
                    <a:pt x="12947" y="14660"/>
                    <a:pt x="12963" y="14666"/>
                    <a:pt x="12975" y="14672"/>
                  </a:cubicBezTo>
                  <a:lnTo>
                    <a:pt x="12984" y="14675"/>
                  </a:lnTo>
                  <a:cubicBezTo>
                    <a:pt x="12996" y="14681"/>
                    <a:pt x="13011" y="14687"/>
                    <a:pt x="13023" y="14690"/>
                  </a:cubicBezTo>
                  <a:lnTo>
                    <a:pt x="13038" y="14696"/>
                  </a:lnTo>
                  <a:cubicBezTo>
                    <a:pt x="13053" y="14699"/>
                    <a:pt x="13068" y="14702"/>
                    <a:pt x="13083" y="14708"/>
                  </a:cubicBezTo>
                  <a:cubicBezTo>
                    <a:pt x="13101" y="14712"/>
                    <a:pt x="13117" y="14715"/>
                    <a:pt x="13135" y="14715"/>
                  </a:cubicBezTo>
                  <a:lnTo>
                    <a:pt x="13144" y="14715"/>
                  </a:lnTo>
                  <a:cubicBezTo>
                    <a:pt x="13162" y="14715"/>
                    <a:pt x="13180" y="14718"/>
                    <a:pt x="13198" y="14718"/>
                  </a:cubicBezTo>
                  <a:lnTo>
                    <a:pt x="14330" y="14718"/>
                  </a:lnTo>
                  <a:cubicBezTo>
                    <a:pt x="15266" y="14718"/>
                    <a:pt x="16027" y="13957"/>
                    <a:pt x="16027" y="13021"/>
                  </a:cubicBezTo>
                  <a:lnTo>
                    <a:pt x="16027" y="1698"/>
                  </a:lnTo>
                  <a:cubicBezTo>
                    <a:pt x="16027" y="759"/>
                    <a:pt x="15266" y="1"/>
                    <a:pt x="143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4920" name="Google Shape;4920;p85"/>
          <p:cNvGrpSpPr/>
          <p:nvPr/>
        </p:nvGrpSpPr>
        <p:grpSpPr>
          <a:xfrm>
            <a:off x="6681629" y="3377317"/>
            <a:ext cx="502896" cy="271846"/>
            <a:chOff x="2080675" y="352325"/>
            <a:chExt cx="485000" cy="254800"/>
          </a:xfrm>
        </p:grpSpPr>
        <p:sp>
          <p:nvSpPr>
            <p:cNvPr id="4921" name="Google Shape;4921;p85"/>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922" name="Google Shape;4922;p85"/>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4923" name="Google Shape;4923;p85"/>
          <p:cNvGrpSpPr/>
          <p:nvPr/>
        </p:nvGrpSpPr>
        <p:grpSpPr>
          <a:xfrm>
            <a:off x="6681312" y="1483265"/>
            <a:ext cx="502930" cy="436760"/>
            <a:chOff x="889275" y="861850"/>
            <a:chExt cx="487950" cy="424575"/>
          </a:xfrm>
        </p:grpSpPr>
        <p:sp>
          <p:nvSpPr>
            <p:cNvPr id="4924" name="Google Shape;4924;p85"/>
            <p:cNvSpPr/>
            <p:nvPr/>
          </p:nvSpPr>
          <p:spPr>
            <a:xfrm>
              <a:off x="1319225" y="1031700"/>
              <a:ext cx="56650" cy="28325"/>
            </a:xfrm>
            <a:custGeom>
              <a:rect b="b" l="l" r="r" t="t"/>
              <a:pathLst>
                <a:path extrusionOk="0" h="1133" w="2266">
                  <a:moveTo>
                    <a:pt x="569" y="1"/>
                  </a:moveTo>
                  <a:cubicBezTo>
                    <a:pt x="255" y="1"/>
                    <a:pt x="1" y="251"/>
                    <a:pt x="1" y="565"/>
                  </a:cubicBezTo>
                  <a:cubicBezTo>
                    <a:pt x="1" y="879"/>
                    <a:pt x="255" y="1133"/>
                    <a:pt x="569" y="1133"/>
                  </a:cubicBezTo>
                  <a:lnTo>
                    <a:pt x="1701" y="1133"/>
                  </a:lnTo>
                  <a:cubicBezTo>
                    <a:pt x="2012" y="1133"/>
                    <a:pt x="2265" y="879"/>
                    <a:pt x="2265" y="565"/>
                  </a:cubicBezTo>
                  <a:cubicBezTo>
                    <a:pt x="2265" y="251"/>
                    <a:pt x="2012" y="1"/>
                    <a:pt x="17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925" name="Google Shape;4925;p85"/>
            <p:cNvSpPr/>
            <p:nvPr/>
          </p:nvSpPr>
          <p:spPr>
            <a:xfrm>
              <a:off x="1314475" y="946725"/>
              <a:ext cx="62750" cy="56700"/>
            </a:xfrm>
            <a:custGeom>
              <a:rect b="b" l="l" r="r" t="t"/>
              <a:pathLst>
                <a:path extrusionOk="0" h="2268" w="2510">
                  <a:moveTo>
                    <a:pt x="1889" y="0"/>
                  </a:moveTo>
                  <a:cubicBezTo>
                    <a:pt x="1744" y="0"/>
                    <a:pt x="1599" y="55"/>
                    <a:pt x="1489" y="166"/>
                  </a:cubicBezTo>
                  <a:lnTo>
                    <a:pt x="357" y="1298"/>
                  </a:lnTo>
                  <a:cubicBezTo>
                    <a:pt x="1" y="1657"/>
                    <a:pt x="251" y="2267"/>
                    <a:pt x="759" y="2267"/>
                  </a:cubicBezTo>
                  <a:cubicBezTo>
                    <a:pt x="906" y="2267"/>
                    <a:pt x="1051" y="2207"/>
                    <a:pt x="1157" y="2101"/>
                  </a:cubicBezTo>
                  <a:lnTo>
                    <a:pt x="2289" y="969"/>
                  </a:lnTo>
                  <a:cubicBezTo>
                    <a:pt x="2510" y="745"/>
                    <a:pt x="2510" y="389"/>
                    <a:pt x="2289" y="166"/>
                  </a:cubicBezTo>
                  <a:cubicBezTo>
                    <a:pt x="2179" y="55"/>
                    <a:pt x="2034" y="0"/>
                    <a:pt x="18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926" name="Google Shape;4926;p85"/>
            <p:cNvSpPr/>
            <p:nvPr/>
          </p:nvSpPr>
          <p:spPr>
            <a:xfrm>
              <a:off x="1317875" y="1088250"/>
              <a:ext cx="59350" cy="56675"/>
            </a:xfrm>
            <a:custGeom>
              <a:rect b="b" l="l" r="r" t="t"/>
              <a:pathLst>
                <a:path extrusionOk="0" h="2267" w="2374">
                  <a:moveTo>
                    <a:pt x="621" y="1"/>
                  </a:moveTo>
                  <a:cubicBezTo>
                    <a:pt x="476" y="1"/>
                    <a:pt x="331" y="56"/>
                    <a:pt x="221" y="166"/>
                  </a:cubicBezTo>
                  <a:cubicBezTo>
                    <a:pt x="1" y="390"/>
                    <a:pt x="1" y="746"/>
                    <a:pt x="221" y="969"/>
                  </a:cubicBezTo>
                  <a:lnTo>
                    <a:pt x="1353" y="2102"/>
                  </a:lnTo>
                  <a:cubicBezTo>
                    <a:pt x="1463" y="2212"/>
                    <a:pt x="1608" y="2267"/>
                    <a:pt x="1753" y="2267"/>
                  </a:cubicBezTo>
                  <a:cubicBezTo>
                    <a:pt x="1898" y="2267"/>
                    <a:pt x="2043" y="2212"/>
                    <a:pt x="2153" y="2102"/>
                  </a:cubicBezTo>
                  <a:cubicBezTo>
                    <a:pt x="2374" y="1878"/>
                    <a:pt x="2374" y="1522"/>
                    <a:pt x="2153" y="1298"/>
                  </a:cubicBezTo>
                  <a:lnTo>
                    <a:pt x="1021" y="166"/>
                  </a:lnTo>
                  <a:cubicBezTo>
                    <a:pt x="911" y="56"/>
                    <a:pt x="766" y="1"/>
                    <a:pt x="6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927" name="Google Shape;4927;p85"/>
            <p:cNvSpPr/>
            <p:nvPr/>
          </p:nvSpPr>
          <p:spPr>
            <a:xfrm>
              <a:off x="889275" y="861850"/>
              <a:ext cx="400700" cy="424575"/>
            </a:xfrm>
            <a:custGeom>
              <a:rect b="b" l="l" r="r" t="t"/>
              <a:pathLst>
                <a:path extrusionOk="0" h="16983" w="16028">
                  <a:moveTo>
                    <a:pt x="4668" y="4530"/>
                  </a:moveTo>
                  <a:lnTo>
                    <a:pt x="4668" y="10191"/>
                  </a:lnTo>
                  <a:lnTo>
                    <a:pt x="4104" y="10191"/>
                  </a:lnTo>
                  <a:cubicBezTo>
                    <a:pt x="2539" y="10191"/>
                    <a:pt x="1271" y="8923"/>
                    <a:pt x="1271" y="7359"/>
                  </a:cubicBezTo>
                  <a:cubicBezTo>
                    <a:pt x="1271" y="5795"/>
                    <a:pt x="2539" y="4530"/>
                    <a:pt x="4104" y="4530"/>
                  </a:cubicBezTo>
                  <a:close/>
                  <a:moveTo>
                    <a:pt x="6972" y="4530"/>
                  </a:moveTo>
                  <a:lnTo>
                    <a:pt x="6972" y="10191"/>
                  </a:lnTo>
                  <a:lnTo>
                    <a:pt x="5800" y="10191"/>
                  </a:lnTo>
                  <a:lnTo>
                    <a:pt x="5800" y="4530"/>
                  </a:lnTo>
                  <a:close/>
                  <a:moveTo>
                    <a:pt x="12633" y="1565"/>
                  </a:moveTo>
                  <a:lnTo>
                    <a:pt x="12633" y="13153"/>
                  </a:lnTo>
                  <a:lnTo>
                    <a:pt x="8104" y="10436"/>
                  </a:lnTo>
                  <a:lnTo>
                    <a:pt x="8104" y="4282"/>
                  </a:lnTo>
                  <a:lnTo>
                    <a:pt x="12633" y="1565"/>
                  </a:lnTo>
                  <a:close/>
                  <a:moveTo>
                    <a:pt x="14330" y="1133"/>
                  </a:moveTo>
                  <a:cubicBezTo>
                    <a:pt x="14644" y="1133"/>
                    <a:pt x="14898" y="1384"/>
                    <a:pt x="14898" y="1698"/>
                  </a:cubicBezTo>
                  <a:lnTo>
                    <a:pt x="14898" y="13021"/>
                  </a:lnTo>
                  <a:cubicBezTo>
                    <a:pt x="14898" y="13335"/>
                    <a:pt x="14644" y="13588"/>
                    <a:pt x="14330" y="13588"/>
                  </a:cubicBezTo>
                  <a:lnTo>
                    <a:pt x="13766" y="13588"/>
                  </a:lnTo>
                  <a:lnTo>
                    <a:pt x="13766" y="1133"/>
                  </a:lnTo>
                  <a:close/>
                  <a:moveTo>
                    <a:pt x="5800" y="11324"/>
                  </a:moveTo>
                  <a:lnTo>
                    <a:pt x="5800" y="15285"/>
                  </a:lnTo>
                  <a:cubicBezTo>
                    <a:pt x="5800" y="15599"/>
                    <a:pt x="5547" y="15850"/>
                    <a:pt x="5236" y="15850"/>
                  </a:cubicBezTo>
                  <a:cubicBezTo>
                    <a:pt x="4922" y="15850"/>
                    <a:pt x="4668" y="15599"/>
                    <a:pt x="4668" y="15285"/>
                  </a:cubicBezTo>
                  <a:lnTo>
                    <a:pt x="4668" y="11324"/>
                  </a:lnTo>
                  <a:close/>
                  <a:moveTo>
                    <a:pt x="13132" y="1"/>
                  </a:moveTo>
                  <a:lnTo>
                    <a:pt x="13098" y="7"/>
                  </a:lnTo>
                  <a:lnTo>
                    <a:pt x="13074" y="10"/>
                  </a:lnTo>
                  <a:cubicBezTo>
                    <a:pt x="13065" y="10"/>
                    <a:pt x="13056" y="16"/>
                    <a:pt x="13047" y="19"/>
                  </a:cubicBezTo>
                  <a:cubicBezTo>
                    <a:pt x="13038" y="22"/>
                    <a:pt x="13029" y="22"/>
                    <a:pt x="13020" y="25"/>
                  </a:cubicBezTo>
                  <a:lnTo>
                    <a:pt x="12996" y="34"/>
                  </a:lnTo>
                  <a:lnTo>
                    <a:pt x="12966" y="46"/>
                  </a:lnTo>
                  <a:lnTo>
                    <a:pt x="12947" y="58"/>
                  </a:lnTo>
                  <a:cubicBezTo>
                    <a:pt x="12935" y="61"/>
                    <a:pt x="12926" y="67"/>
                    <a:pt x="12917" y="73"/>
                  </a:cubicBezTo>
                  <a:lnTo>
                    <a:pt x="12908" y="79"/>
                  </a:lnTo>
                  <a:lnTo>
                    <a:pt x="7380" y="3398"/>
                  </a:lnTo>
                  <a:lnTo>
                    <a:pt x="4104" y="3398"/>
                  </a:lnTo>
                  <a:cubicBezTo>
                    <a:pt x="2023" y="3398"/>
                    <a:pt x="299" y="5001"/>
                    <a:pt x="151" y="7075"/>
                  </a:cubicBezTo>
                  <a:cubicBezTo>
                    <a:pt x="0" y="9150"/>
                    <a:pt x="1480" y="10986"/>
                    <a:pt x="3536" y="11281"/>
                  </a:cubicBezTo>
                  <a:lnTo>
                    <a:pt x="3536" y="15285"/>
                  </a:lnTo>
                  <a:cubicBezTo>
                    <a:pt x="3536" y="16224"/>
                    <a:pt x="4297" y="16982"/>
                    <a:pt x="5236" y="16982"/>
                  </a:cubicBezTo>
                  <a:cubicBezTo>
                    <a:pt x="6172" y="16982"/>
                    <a:pt x="6933" y="16224"/>
                    <a:pt x="6933" y="15285"/>
                  </a:cubicBezTo>
                  <a:lnTo>
                    <a:pt x="6933" y="11324"/>
                  </a:lnTo>
                  <a:lnTo>
                    <a:pt x="7380" y="11324"/>
                  </a:lnTo>
                  <a:lnTo>
                    <a:pt x="12908" y="14639"/>
                  </a:lnTo>
                  <a:cubicBezTo>
                    <a:pt x="12911" y="14642"/>
                    <a:pt x="12914" y="14642"/>
                    <a:pt x="12920" y="14645"/>
                  </a:cubicBezTo>
                  <a:lnTo>
                    <a:pt x="12935" y="14654"/>
                  </a:lnTo>
                  <a:cubicBezTo>
                    <a:pt x="12947" y="14660"/>
                    <a:pt x="12963" y="14666"/>
                    <a:pt x="12975" y="14672"/>
                  </a:cubicBezTo>
                  <a:lnTo>
                    <a:pt x="12984" y="14675"/>
                  </a:lnTo>
                  <a:cubicBezTo>
                    <a:pt x="12996" y="14681"/>
                    <a:pt x="13011" y="14687"/>
                    <a:pt x="13023" y="14690"/>
                  </a:cubicBezTo>
                  <a:lnTo>
                    <a:pt x="13038" y="14696"/>
                  </a:lnTo>
                  <a:cubicBezTo>
                    <a:pt x="13053" y="14699"/>
                    <a:pt x="13068" y="14702"/>
                    <a:pt x="13083" y="14708"/>
                  </a:cubicBezTo>
                  <a:cubicBezTo>
                    <a:pt x="13101" y="14712"/>
                    <a:pt x="13117" y="14715"/>
                    <a:pt x="13135" y="14715"/>
                  </a:cubicBezTo>
                  <a:lnTo>
                    <a:pt x="13144" y="14715"/>
                  </a:lnTo>
                  <a:cubicBezTo>
                    <a:pt x="13162" y="14715"/>
                    <a:pt x="13180" y="14718"/>
                    <a:pt x="13198" y="14718"/>
                  </a:cubicBezTo>
                  <a:lnTo>
                    <a:pt x="14330" y="14718"/>
                  </a:lnTo>
                  <a:cubicBezTo>
                    <a:pt x="15266" y="14718"/>
                    <a:pt x="16027" y="13957"/>
                    <a:pt x="16027" y="13021"/>
                  </a:cubicBezTo>
                  <a:lnTo>
                    <a:pt x="16027" y="1698"/>
                  </a:lnTo>
                  <a:cubicBezTo>
                    <a:pt x="16027" y="759"/>
                    <a:pt x="15266" y="1"/>
                    <a:pt x="143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31" name="Shape 4931"/>
        <p:cNvGrpSpPr/>
        <p:nvPr/>
      </p:nvGrpSpPr>
      <p:grpSpPr>
        <a:xfrm>
          <a:off x="0" y="0"/>
          <a:ext cx="0" cy="0"/>
          <a:chOff x="0" y="0"/>
          <a:chExt cx="0" cy="0"/>
        </a:xfrm>
      </p:grpSpPr>
      <p:sp>
        <p:nvSpPr>
          <p:cNvPr id="4932" name="Google Shape;4932;p86"/>
          <p:cNvSpPr txBox="1"/>
          <p:nvPr>
            <p:ph type="ctrTitle"/>
          </p:nvPr>
        </p:nvSpPr>
        <p:spPr>
          <a:xfrm>
            <a:off x="713225" y="1076795"/>
            <a:ext cx="5545500" cy="249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Asian American History</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7" name="Shape 4937"/>
        <p:cNvGrpSpPr/>
        <p:nvPr/>
      </p:nvGrpSpPr>
      <p:grpSpPr>
        <a:xfrm>
          <a:off x="0" y="0"/>
          <a:ext cx="0" cy="0"/>
          <a:chOff x="0" y="0"/>
          <a:chExt cx="0" cy="0"/>
        </a:xfrm>
      </p:grpSpPr>
      <p:sp>
        <p:nvSpPr>
          <p:cNvPr id="4938" name="Google Shape;4938;p87"/>
          <p:cNvSpPr txBox="1"/>
          <p:nvPr/>
        </p:nvSpPr>
        <p:spPr>
          <a:xfrm>
            <a:off x="304800" y="4229100"/>
            <a:ext cx="8610600" cy="5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dk1"/>
                </a:solidFill>
                <a:latin typeface="Nunito"/>
                <a:ea typeface="Nunito"/>
                <a:cs typeface="Nunito"/>
                <a:sym typeface="Nunito"/>
              </a:rPr>
              <a:t>Chinese men worked on the Transcontinental Railroad under grueling and dangerous conditions for less money than their white railroad workers.</a:t>
            </a:r>
            <a:endParaRPr sz="1800">
              <a:solidFill>
                <a:schemeClr val="dk1"/>
              </a:solidFill>
              <a:latin typeface="Nunito"/>
              <a:ea typeface="Nunito"/>
              <a:cs typeface="Nunito"/>
              <a:sym typeface="Nunito"/>
            </a:endParaRPr>
          </a:p>
        </p:txBody>
      </p:sp>
      <p:sp>
        <p:nvSpPr>
          <p:cNvPr id="4939" name="Google Shape;4939;p87"/>
          <p:cNvSpPr txBox="1"/>
          <p:nvPr/>
        </p:nvSpPr>
        <p:spPr>
          <a:xfrm>
            <a:off x="2514600" y="3486150"/>
            <a:ext cx="3810000" cy="6234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200">
                <a:solidFill>
                  <a:schemeClr val="dk1"/>
                </a:solidFill>
                <a:latin typeface="Kumar One"/>
                <a:ea typeface="Kumar One"/>
                <a:cs typeface="Kumar One"/>
                <a:sym typeface="Kumar One"/>
              </a:rPr>
              <a:t>TRANSCONTINENTAL RAILROAD</a:t>
            </a:r>
            <a:r>
              <a:rPr lang="en" sz="2200">
                <a:solidFill>
                  <a:schemeClr val="dk1"/>
                </a:solidFill>
                <a:latin typeface="Kumar One"/>
                <a:ea typeface="Kumar One"/>
                <a:cs typeface="Kumar One"/>
                <a:sym typeface="Kumar One"/>
              </a:rPr>
              <a:t>: 1860’s</a:t>
            </a:r>
            <a:endParaRPr sz="2200">
              <a:solidFill>
                <a:schemeClr val="dk1"/>
              </a:solidFill>
              <a:latin typeface="Kumar One"/>
              <a:ea typeface="Kumar One"/>
              <a:cs typeface="Kumar One"/>
              <a:sym typeface="Kumar One"/>
            </a:endParaRPr>
          </a:p>
        </p:txBody>
      </p:sp>
      <p:pic>
        <p:nvPicPr>
          <p:cNvPr id="4940" name="Google Shape;4940;p87"/>
          <p:cNvPicPr preferRelativeResize="0"/>
          <p:nvPr/>
        </p:nvPicPr>
        <p:blipFill rotWithShape="1">
          <a:blip r:embed="rId3">
            <a:alphaModFix/>
          </a:blip>
          <a:srcRect b="0" l="0" r="0" t="0"/>
          <a:stretch/>
        </p:blipFill>
        <p:spPr>
          <a:xfrm>
            <a:off x="1447800" y="342900"/>
            <a:ext cx="6019800" cy="3061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5" name="Shape 4945"/>
        <p:cNvGrpSpPr/>
        <p:nvPr/>
      </p:nvGrpSpPr>
      <p:grpSpPr>
        <a:xfrm>
          <a:off x="0" y="0"/>
          <a:ext cx="0" cy="0"/>
          <a:chOff x="0" y="0"/>
          <a:chExt cx="0" cy="0"/>
        </a:xfrm>
      </p:grpSpPr>
      <p:sp>
        <p:nvSpPr>
          <p:cNvPr id="4946" name="Google Shape;4946;p88"/>
          <p:cNvSpPr txBox="1"/>
          <p:nvPr/>
        </p:nvSpPr>
        <p:spPr>
          <a:xfrm>
            <a:off x="808100" y="262100"/>
            <a:ext cx="7883100" cy="7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latin typeface="Kumar One"/>
                <a:ea typeface="Kumar One"/>
                <a:cs typeface="Kumar One"/>
                <a:sym typeface="Kumar One"/>
              </a:rPr>
              <a:t>Strikes &amp; Armed Rebellion against </a:t>
            </a:r>
            <a:endParaRPr b="1" sz="2300">
              <a:latin typeface="Kumar One"/>
              <a:ea typeface="Kumar One"/>
              <a:cs typeface="Kumar One"/>
              <a:sym typeface="Kumar One"/>
            </a:endParaRPr>
          </a:p>
          <a:p>
            <a:pPr indent="0" lvl="0" marL="0" rtl="0" algn="ctr">
              <a:spcBef>
                <a:spcPts val="0"/>
              </a:spcBef>
              <a:spcAft>
                <a:spcPts val="0"/>
              </a:spcAft>
              <a:buNone/>
            </a:pPr>
            <a:r>
              <a:rPr b="1" lang="en" sz="2300">
                <a:latin typeface="Kumar One"/>
                <a:ea typeface="Kumar One"/>
                <a:cs typeface="Kumar One"/>
                <a:sym typeface="Kumar One"/>
              </a:rPr>
              <a:t>Chinese Lynchings - 1848 to 1900s</a:t>
            </a:r>
            <a:endParaRPr b="1" sz="2300">
              <a:latin typeface="Kumar One"/>
              <a:ea typeface="Kumar One"/>
              <a:cs typeface="Kumar One"/>
              <a:sym typeface="Kumar One"/>
            </a:endParaRPr>
          </a:p>
        </p:txBody>
      </p:sp>
      <p:sp>
        <p:nvSpPr>
          <p:cNvPr id="4947" name="Google Shape;4947;p88"/>
          <p:cNvSpPr txBox="1"/>
          <p:nvPr/>
        </p:nvSpPr>
        <p:spPr>
          <a:xfrm>
            <a:off x="808100" y="3161438"/>
            <a:ext cx="7557000" cy="17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Nunito"/>
                <a:ea typeface="Nunito"/>
                <a:cs typeface="Nunito"/>
                <a:sym typeface="Nunito"/>
              </a:rPr>
              <a:t>As Chinese migrants moved into </a:t>
            </a:r>
            <a:r>
              <a:rPr lang="en" sz="1600">
                <a:latin typeface="Nunito"/>
                <a:ea typeface="Nunito"/>
                <a:cs typeface="Nunito"/>
                <a:sym typeface="Nunito"/>
              </a:rPr>
              <a:t>California they faced intense violence from white settlers, particularly by white workers who perceived Chinese people to be “stealing” their jobs. Chinese communities fought back through strikes, armed rebellion and lawsuits, refusing to carry mandatory identity cards, and organizing direct actions. </a:t>
            </a:r>
            <a:endParaRPr sz="1600">
              <a:latin typeface="Nunito"/>
              <a:ea typeface="Nunito"/>
              <a:cs typeface="Nunito"/>
              <a:sym typeface="Nunito"/>
            </a:endParaRPr>
          </a:p>
        </p:txBody>
      </p:sp>
      <p:pic>
        <p:nvPicPr>
          <p:cNvPr id="4948" name="Google Shape;4948;p88"/>
          <p:cNvPicPr preferRelativeResize="0"/>
          <p:nvPr/>
        </p:nvPicPr>
        <p:blipFill>
          <a:blip r:embed="rId3">
            <a:alphaModFix/>
          </a:blip>
          <a:stretch>
            <a:fillRect/>
          </a:stretch>
        </p:blipFill>
        <p:spPr>
          <a:xfrm>
            <a:off x="2926150" y="1015613"/>
            <a:ext cx="2020650" cy="2145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oston Indicators Theme">
  <a:themeElements>
    <a:clrScheme name="Boston Indicators Theme">
      <a:dk1>
        <a:srgbClr val="000000"/>
      </a:dk1>
      <a:lt1>
        <a:srgbClr val="FFFFFF"/>
      </a:lt1>
      <a:dk2>
        <a:srgbClr val="3C4247"/>
      </a:dk2>
      <a:lt2>
        <a:srgbClr val="6D6F71"/>
      </a:lt2>
      <a:accent1>
        <a:srgbClr val="314A8E"/>
      </a:accent1>
      <a:accent2>
        <a:srgbClr val="75B9B9"/>
      </a:accent2>
      <a:accent3>
        <a:srgbClr val="AE1351"/>
      </a:accent3>
      <a:accent4>
        <a:srgbClr val="A58328"/>
      </a:accent4>
      <a:accent5>
        <a:srgbClr val="81588F"/>
      </a:accent5>
      <a:accent6>
        <a:srgbClr val="0C0C0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anuary Daily Slides by Slidesgo">
  <a:themeElements>
    <a:clrScheme name="Simple Light">
      <a:dk1>
        <a:srgbClr val="272727"/>
      </a:dk1>
      <a:lt1>
        <a:srgbClr val="FFFFFF"/>
      </a:lt1>
      <a:dk2>
        <a:srgbClr val="DB634D"/>
      </a:dk2>
      <a:lt2>
        <a:srgbClr val="F38065"/>
      </a:lt2>
      <a:accent1>
        <a:srgbClr val="FFCDB8"/>
      </a:accent1>
      <a:accent2>
        <a:srgbClr val="FFE5DB"/>
      </a:accent2>
      <a:accent3>
        <a:srgbClr val="E6EDF3"/>
      </a:accent3>
      <a:accent4>
        <a:srgbClr val="B1C5DA"/>
      </a:accent4>
      <a:accent5>
        <a:srgbClr val="96ABC0"/>
      </a:accent5>
      <a:accent6>
        <a:srgbClr val="687D9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White Design Project Proposal by Slidesgo">
  <a:themeElements>
    <a:clrScheme name="Simple Light">
      <a:dk1>
        <a:srgbClr val="000000"/>
      </a:dk1>
      <a:lt1>
        <a:srgbClr val="FFFFFF"/>
      </a:lt1>
      <a:dk2>
        <a:srgbClr val="000000"/>
      </a:dk2>
      <a:lt2>
        <a:srgbClr val="FFFFFF"/>
      </a:lt2>
      <a:accent1>
        <a:srgbClr val="000000"/>
      </a:accent1>
      <a:accent2>
        <a:srgbClr val="FFFFFF"/>
      </a:accent2>
      <a:accent3>
        <a:srgbClr val="000000"/>
      </a:accent3>
      <a:accent4>
        <a:srgbClr val="FFFFFF"/>
      </a:accent4>
      <a:accent5>
        <a:srgbClr val="0000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