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 id="2147483663"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408" y="-10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9913157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8ac2fa685c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g8ac2fa685c_0_1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g8ac2fa685c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ac2fa685c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g8ac2fa685c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8ac2fa685c_0_1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8ac2fa685c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8ac2fa685c_0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8ac2fa685c_0_14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8ac2fa685c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8ac2fa685c_0_2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5" name="Google Shape;225;g8ac2fa685c_0_2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8ac2fa685c_0_1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8ac2fa685c_0_1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8ac2fa685c_0_1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8ac2fa685c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8ac2fa685c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8" name="Google Shape;238;g8ac2fa685c_0_1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8ac2fa685c_0_2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8ac2fa685c_0_2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g8ac2fa685c_0_2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8ac2fa685c_0_1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g8ac2fa685c_0_1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g8ac2fa685c_0_1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8ac2fa685c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g8ac2fa685c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g8ac2fa685c_0_2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ac2fa685c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g8ac2fa685c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2" name="Google Shape;132;g8ac2fa685c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8ac2fa685c_0_2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g8ac2fa685c_0_2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g8ac2fa685c_0_2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8ac2fa685c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g8ac2fa685c_0_2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8ac2fa685c_0_2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c2fa685c_0_1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g8ac2fa685c_0_17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8ac2fa685c_0_17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p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1" name="Google Shape;191;p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17"/>
        <p:cNvGrpSpPr/>
        <p:nvPr/>
      </p:nvGrpSpPr>
      <p:grpSpPr>
        <a:xfrm>
          <a:off x="0" y="0"/>
          <a:ext cx="0" cy="0"/>
          <a:chOff x="0" y="0"/>
          <a:chExt cx="0" cy="0"/>
        </a:xfrm>
      </p:grpSpPr>
      <p:sp>
        <p:nvSpPr>
          <p:cNvPr id="18" name="Google Shape;18;p2"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19" name="Google Shape;19;p2"/>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21" name="Google Shape;21;p2"/>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24" name="Google Shape;24;p2"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6"/>
        <p:cNvGrpSpPr/>
        <p:nvPr/>
      </p:nvGrpSpPr>
      <p:grpSpPr>
        <a:xfrm>
          <a:off x="0" y="0"/>
          <a:ext cx="0" cy="0"/>
          <a:chOff x="0" y="0"/>
          <a:chExt cx="0" cy="0"/>
        </a:xfrm>
      </p:grpSpPr>
      <p:sp>
        <p:nvSpPr>
          <p:cNvPr id="87" name="Google Shape;87;p12"/>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2"/>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762000" y="555479"/>
            <a:ext cx="3838776" cy="1921022"/>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rgbClr val="262626"/>
              </a:buClr>
              <a:buSzPts val="4000"/>
              <a:buFont typeface="Century Schoolboo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a:off x="5181600" y="564147"/>
            <a:ext cx="6248400" cy="5622644"/>
          </a:xfrm>
          <a:prstGeom prst="rect">
            <a:avLst/>
          </a:prstGeom>
          <a:noFill/>
          <a:ln>
            <a:noFill/>
          </a:ln>
        </p:spPr>
        <p:txBody>
          <a:bodyPr spcFirstLastPara="1" wrap="square" lIns="91425" tIns="45700" rIns="91425" bIns="45700" anchor="t" anchorCtr="0">
            <a:noAutofit/>
          </a:bodyPr>
          <a:lstStyle>
            <a:lvl1pPr marL="457200" lvl="0" indent="-355600" algn="l">
              <a:lnSpc>
                <a:spcPct val="112000"/>
              </a:lnSpc>
              <a:spcBef>
                <a:spcPts val="900"/>
              </a:spcBef>
              <a:spcAft>
                <a:spcPts val="0"/>
              </a:spcAft>
              <a:buClr>
                <a:srgbClr val="262626"/>
              </a:buClr>
              <a:buSzPts val="2000"/>
              <a:buChar char="•"/>
              <a:defRPr sz="2000"/>
            </a:lvl1pPr>
            <a:lvl2pPr marL="914400" lvl="1" indent="-342900" algn="l">
              <a:lnSpc>
                <a:spcPct val="112000"/>
              </a:lnSpc>
              <a:spcBef>
                <a:spcPts val="900"/>
              </a:spcBef>
              <a:spcAft>
                <a:spcPts val="0"/>
              </a:spcAft>
              <a:buClr>
                <a:srgbClr val="262626"/>
              </a:buClr>
              <a:buSzPts val="1800"/>
              <a:buChar char="–"/>
              <a:defRPr sz="1800"/>
            </a:lvl2pPr>
            <a:lvl3pPr marL="1371600" lvl="2" indent="-330200" algn="l">
              <a:lnSpc>
                <a:spcPct val="112000"/>
              </a:lnSpc>
              <a:spcBef>
                <a:spcPts val="900"/>
              </a:spcBef>
              <a:spcAft>
                <a:spcPts val="0"/>
              </a:spcAft>
              <a:buClr>
                <a:srgbClr val="262626"/>
              </a:buClr>
              <a:buSzPts val="1600"/>
              <a:buChar char="•"/>
              <a:defRPr sz="1600"/>
            </a:lvl3pPr>
            <a:lvl4pPr marL="1828800" lvl="3" indent="-317500" algn="l">
              <a:lnSpc>
                <a:spcPct val="112000"/>
              </a:lnSpc>
              <a:spcBef>
                <a:spcPts val="900"/>
              </a:spcBef>
              <a:spcAft>
                <a:spcPts val="0"/>
              </a:spcAft>
              <a:buClr>
                <a:srgbClr val="262626"/>
              </a:buClr>
              <a:buSzPts val="1400"/>
              <a:buChar char="–"/>
              <a:defRPr sz="1400"/>
            </a:lvl4pPr>
            <a:lvl5pPr marL="2286000" lvl="4" indent="-317500" algn="l">
              <a:lnSpc>
                <a:spcPct val="112000"/>
              </a:lnSpc>
              <a:spcBef>
                <a:spcPts val="900"/>
              </a:spcBef>
              <a:spcAft>
                <a:spcPts val="0"/>
              </a:spcAft>
              <a:buClr>
                <a:srgbClr val="262626"/>
              </a:buClr>
              <a:buSzPts val="1400"/>
              <a:buChar char="•"/>
              <a:defRPr sz="1400"/>
            </a:lvl5pPr>
            <a:lvl6pPr marL="2743200" lvl="5" indent="-317500" algn="l">
              <a:lnSpc>
                <a:spcPct val="112000"/>
              </a:lnSpc>
              <a:spcBef>
                <a:spcPts val="1300"/>
              </a:spcBef>
              <a:spcAft>
                <a:spcPts val="0"/>
              </a:spcAft>
              <a:buClr>
                <a:srgbClr val="262626"/>
              </a:buClr>
              <a:buSzPts val="1400"/>
              <a:buChar char="–"/>
              <a:defRPr sz="1400"/>
            </a:lvl6pPr>
            <a:lvl7pPr marL="3200400" lvl="6" indent="-317500" algn="l">
              <a:lnSpc>
                <a:spcPct val="112000"/>
              </a:lnSpc>
              <a:spcBef>
                <a:spcPts val="1300"/>
              </a:spcBef>
              <a:spcAft>
                <a:spcPts val="0"/>
              </a:spcAft>
              <a:buClr>
                <a:srgbClr val="262626"/>
              </a:buClr>
              <a:buSzPts val="1400"/>
              <a:buChar char="•"/>
              <a:defRPr sz="1400"/>
            </a:lvl7pPr>
            <a:lvl8pPr marL="3657600" lvl="7" indent="-317500" algn="l">
              <a:lnSpc>
                <a:spcPct val="112000"/>
              </a:lnSpc>
              <a:spcBef>
                <a:spcPts val="1300"/>
              </a:spcBef>
              <a:spcAft>
                <a:spcPts val="0"/>
              </a:spcAft>
              <a:buClr>
                <a:srgbClr val="262626"/>
              </a:buClr>
              <a:buSzPts val="1400"/>
              <a:buChar char="–"/>
              <a:defRPr sz="1400"/>
            </a:lvl8pPr>
            <a:lvl9pPr marL="4114800" lvl="8" indent="-317500" algn="l">
              <a:lnSpc>
                <a:spcPct val="112000"/>
              </a:lnSpc>
              <a:spcBef>
                <a:spcPts val="1300"/>
              </a:spcBef>
              <a:spcAft>
                <a:spcPts val="0"/>
              </a:spcAft>
              <a:buClr>
                <a:srgbClr val="262626"/>
              </a:buClr>
              <a:buSzPts val="1400"/>
              <a:buChar char="•"/>
              <a:defRPr sz="1400"/>
            </a:lvl9pPr>
          </a:lstStyle>
          <a:p>
            <a:endParaRPr/>
          </a:p>
        </p:txBody>
      </p:sp>
      <p:sp>
        <p:nvSpPr>
          <p:cNvPr id="94" name="Google Shape;94;p13"/>
          <p:cNvSpPr txBox="1">
            <a:spLocks noGrp="1"/>
          </p:cNvSpPr>
          <p:nvPr>
            <p:ph type="body" idx="2"/>
          </p:nvPr>
        </p:nvSpPr>
        <p:spPr>
          <a:xfrm>
            <a:off x="762000" y="2621512"/>
            <a:ext cx="3838776" cy="3239537"/>
          </a:xfrm>
          <a:prstGeom prst="rect">
            <a:avLst/>
          </a:prstGeom>
          <a:noFill/>
          <a:ln>
            <a:noFill/>
          </a:ln>
        </p:spPr>
        <p:txBody>
          <a:bodyPr spcFirstLastPara="1" wrap="square" lIns="91425" tIns="45700" rIns="91425" bIns="45700" anchor="t" anchorCtr="0">
            <a:no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95" name="Google Shape;95;p1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758952" y="557261"/>
            <a:ext cx="3840480" cy="1919239"/>
          </a:xfrm>
          <a:prstGeom prst="rect">
            <a:avLst/>
          </a:prstGeom>
          <a:noFill/>
          <a:ln>
            <a:noFill/>
          </a:ln>
        </p:spPr>
        <p:txBody>
          <a:bodyPr spcFirstLastPara="1" wrap="square" lIns="91425" tIns="45700" rIns="91425" bIns="45700" anchor="t" anchorCtr="0">
            <a:noAutofit/>
          </a:bodyPr>
          <a:lstStyle>
            <a:lvl1pPr lvl="0" algn="r">
              <a:lnSpc>
                <a:spcPct val="93000"/>
              </a:lnSpc>
              <a:spcBef>
                <a:spcPts val="0"/>
              </a:spcBef>
              <a:spcAft>
                <a:spcPts val="0"/>
              </a:spcAft>
              <a:buClr>
                <a:srgbClr val="262626"/>
              </a:buClr>
              <a:buSzPts val="4000"/>
              <a:buFont typeface="Century Schoolboo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4"/>
          <p:cNvSpPr>
            <a:spLocks noGrp="1"/>
          </p:cNvSpPr>
          <p:nvPr>
            <p:ph type="pic" idx="2"/>
          </p:nvPr>
        </p:nvSpPr>
        <p:spPr>
          <a:xfrm>
            <a:off x="5257800" y="0"/>
            <a:ext cx="6172200" cy="6857999"/>
          </a:xfrm>
          <a:prstGeom prst="rect">
            <a:avLst/>
          </a:prstGeom>
          <a:noFill/>
          <a:ln>
            <a:noFill/>
          </a:ln>
        </p:spPr>
        <p:txBody>
          <a:bodyPr spcFirstLastPara="1" wrap="square" lIns="91425" tIns="45700" rIns="91425" bIns="45700" anchor="t" anchorCtr="0">
            <a:noAutofit/>
          </a:bodyPr>
          <a:lstStyle>
            <a:lvl1pPr marR="0" lvl="0" algn="l" rtl="0">
              <a:lnSpc>
                <a:spcPct val="112000"/>
              </a:lnSpc>
              <a:spcBef>
                <a:spcPts val="900"/>
              </a:spcBef>
              <a:spcAft>
                <a:spcPts val="0"/>
              </a:spcAft>
              <a:buClr>
                <a:srgbClr val="262626"/>
              </a:buClr>
              <a:buSzPts val="3200"/>
              <a:buFont typeface="Arial"/>
              <a:buNone/>
              <a:defRPr sz="3200" b="0" i="0" u="none" strike="noStrike" cap="none">
                <a:solidFill>
                  <a:srgbClr val="262626"/>
                </a:solidFill>
                <a:latin typeface="Corbel"/>
                <a:ea typeface="Corbel"/>
                <a:cs typeface="Corbel"/>
                <a:sym typeface="Corbel"/>
              </a:defRPr>
            </a:lvl1pPr>
            <a:lvl2pPr marR="0" lvl="1" algn="l" rtl="0">
              <a:lnSpc>
                <a:spcPct val="112000"/>
              </a:lnSpc>
              <a:spcBef>
                <a:spcPts val="900"/>
              </a:spcBef>
              <a:spcAft>
                <a:spcPts val="0"/>
              </a:spcAft>
              <a:buClr>
                <a:srgbClr val="262626"/>
              </a:buClr>
              <a:buSzPts val="2800"/>
              <a:buFont typeface="Corbel"/>
              <a:buNone/>
              <a:defRPr sz="2800" b="0" i="0" u="none" strike="noStrike" cap="none">
                <a:solidFill>
                  <a:srgbClr val="262626"/>
                </a:solidFill>
                <a:latin typeface="Corbel"/>
                <a:ea typeface="Corbel"/>
                <a:cs typeface="Corbel"/>
                <a:sym typeface="Corbel"/>
              </a:defRPr>
            </a:lvl2pPr>
            <a:lvl3pPr marR="0" lvl="2" algn="l" rtl="0">
              <a:lnSpc>
                <a:spcPct val="112000"/>
              </a:lnSpc>
              <a:spcBef>
                <a:spcPts val="900"/>
              </a:spcBef>
              <a:spcAft>
                <a:spcPts val="0"/>
              </a:spcAft>
              <a:buClr>
                <a:srgbClr val="262626"/>
              </a:buClr>
              <a:buSzPts val="2400"/>
              <a:buFont typeface="Arial"/>
              <a:buNone/>
              <a:defRPr sz="2400" b="0" i="0" u="none" strike="noStrike" cap="none">
                <a:solidFill>
                  <a:srgbClr val="262626"/>
                </a:solidFill>
                <a:latin typeface="Corbel"/>
                <a:ea typeface="Corbel"/>
                <a:cs typeface="Corbel"/>
                <a:sym typeface="Corbel"/>
              </a:defRPr>
            </a:lvl3pPr>
            <a:lvl4pPr marR="0" lvl="3" algn="l" rtl="0">
              <a:lnSpc>
                <a:spcPct val="112000"/>
              </a:lnSpc>
              <a:spcBef>
                <a:spcPts val="9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4pPr>
            <a:lvl5pPr marR="0" lvl="4" algn="l" rtl="0">
              <a:lnSpc>
                <a:spcPct val="112000"/>
              </a:lnSpc>
              <a:spcBef>
                <a:spcPts val="9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5pPr>
            <a:lvl6pPr marR="0" lvl="5" algn="l" rtl="0">
              <a:lnSpc>
                <a:spcPct val="112000"/>
              </a:lnSpc>
              <a:spcBef>
                <a:spcPts val="13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6pPr>
            <a:lvl7pPr marR="0" lvl="6" algn="l" rtl="0">
              <a:lnSpc>
                <a:spcPct val="112000"/>
              </a:lnSpc>
              <a:spcBef>
                <a:spcPts val="13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7pPr>
            <a:lvl8pPr marR="0" lvl="7" algn="l" rtl="0">
              <a:lnSpc>
                <a:spcPct val="112000"/>
              </a:lnSpc>
              <a:spcBef>
                <a:spcPts val="1300"/>
              </a:spcBef>
              <a:spcAft>
                <a:spcPts val="0"/>
              </a:spcAft>
              <a:buClr>
                <a:srgbClr val="262626"/>
              </a:buClr>
              <a:buSzPts val="2000"/>
              <a:buFont typeface="Corbel"/>
              <a:buNone/>
              <a:defRPr sz="2000" b="0" i="0" u="none" strike="noStrike" cap="none">
                <a:solidFill>
                  <a:srgbClr val="262626"/>
                </a:solidFill>
                <a:latin typeface="Corbel"/>
                <a:ea typeface="Corbel"/>
                <a:cs typeface="Corbel"/>
                <a:sym typeface="Corbel"/>
              </a:defRPr>
            </a:lvl8pPr>
            <a:lvl9pPr marR="0" lvl="8" algn="l" rtl="0">
              <a:lnSpc>
                <a:spcPct val="112000"/>
              </a:lnSpc>
              <a:spcBef>
                <a:spcPts val="1300"/>
              </a:spcBef>
              <a:spcAft>
                <a:spcPts val="0"/>
              </a:spcAft>
              <a:buClr>
                <a:srgbClr val="262626"/>
              </a:buClr>
              <a:buSzPts val="2000"/>
              <a:buFont typeface="Arial"/>
              <a:buNone/>
              <a:defRPr sz="2000" b="0" i="1" u="none" strike="noStrike" cap="none">
                <a:solidFill>
                  <a:srgbClr val="262626"/>
                </a:solidFill>
                <a:latin typeface="Corbel"/>
                <a:ea typeface="Corbel"/>
                <a:cs typeface="Corbel"/>
                <a:sym typeface="Corbel"/>
              </a:defRPr>
            </a:lvl9pPr>
          </a:lstStyle>
          <a:p>
            <a:endParaRPr/>
          </a:p>
        </p:txBody>
      </p:sp>
      <p:sp>
        <p:nvSpPr>
          <p:cNvPr id="101" name="Google Shape;101;p14"/>
          <p:cNvSpPr txBox="1">
            <a:spLocks noGrp="1"/>
          </p:cNvSpPr>
          <p:nvPr>
            <p:ph type="body" idx="1"/>
          </p:nvPr>
        </p:nvSpPr>
        <p:spPr>
          <a:xfrm>
            <a:off x="758952" y="2621512"/>
            <a:ext cx="3840480" cy="3236976"/>
          </a:xfrm>
          <a:prstGeom prst="rect">
            <a:avLst/>
          </a:prstGeom>
          <a:noFill/>
          <a:ln>
            <a:noFill/>
          </a:ln>
        </p:spPr>
        <p:txBody>
          <a:bodyPr spcFirstLastPara="1" wrap="square" lIns="91425" tIns="45700" rIns="91425" bIns="45700" anchor="t" anchorCtr="0">
            <a:noAutofit/>
          </a:bodyPr>
          <a:lstStyle>
            <a:lvl1pPr marL="457200" lvl="0" indent="-228600" algn="r">
              <a:lnSpc>
                <a:spcPct val="125000"/>
              </a:lnSpc>
              <a:spcBef>
                <a:spcPts val="900"/>
              </a:spcBef>
              <a:spcAft>
                <a:spcPts val="0"/>
              </a:spcAft>
              <a:buClr>
                <a:srgbClr val="262626"/>
              </a:buClr>
              <a:buSzPts val="1600"/>
              <a:buNone/>
              <a:defRPr sz="1600"/>
            </a:lvl1pPr>
            <a:lvl2pPr marL="914400" lvl="1" indent="-228600" algn="l">
              <a:lnSpc>
                <a:spcPct val="112000"/>
              </a:lnSpc>
              <a:spcBef>
                <a:spcPts val="900"/>
              </a:spcBef>
              <a:spcAft>
                <a:spcPts val="0"/>
              </a:spcAft>
              <a:buClr>
                <a:srgbClr val="262626"/>
              </a:buClr>
              <a:buSzPts val="1400"/>
              <a:buNone/>
              <a:defRPr sz="1400"/>
            </a:lvl2pPr>
            <a:lvl3pPr marL="1371600" lvl="2" indent="-228600" algn="l">
              <a:lnSpc>
                <a:spcPct val="112000"/>
              </a:lnSpc>
              <a:spcBef>
                <a:spcPts val="900"/>
              </a:spcBef>
              <a:spcAft>
                <a:spcPts val="0"/>
              </a:spcAft>
              <a:buClr>
                <a:srgbClr val="262626"/>
              </a:buClr>
              <a:buSzPts val="1200"/>
              <a:buNone/>
              <a:defRPr sz="1200"/>
            </a:lvl3pPr>
            <a:lvl4pPr marL="1828800" lvl="3" indent="-228600" algn="l">
              <a:lnSpc>
                <a:spcPct val="112000"/>
              </a:lnSpc>
              <a:spcBef>
                <a:spcPts val="900"/>
              </a:spcBef>
              <a:spcAft>
                <a:spcPts val="0"/>
              </a:spcAft>
              <a:buClr>
                <a:srgbClr val="262626"/>
              </a:buClr>
              <a:buSzPts val="1000"/>
              <a:buNone/>
              <a:defRPr sz="1000"/>
            </a:lvl4pPr>
            <a:lvl5pPr marL="2286000" lvl="4" indent="-228600" algn="l">
              <a:lnSpc>
                <a:spcPct val="112000"/>
              </a:lnSpc>
              <a:spcBef>
                <a:spcPts val="900"/>
              </a:spcBef>
              <a:spcAft>
                <a:spcPts val="0"/>
              </a:spcAft>
              <a:buClr>
                <a:srgbClr val="262626"/>
              </a:buClr>
              <a:buSzPts val="1000"/>
              <a:buNone/>
              <a:defRPr sz="1000"/>
            </a:lvl5pPr>
            <a:lvl6pPr marL="2743200" lvl="5" indent="-228600" algn="l">
              <a:lnSpc>
                <a:spcPct val="112000"/>
              </a:lnSpc>
              <a:spcBef>
                <a:spcPts val="1300"/>
              </a:spcBef>
              <a:spcAft>
                <a:spcPts val="0"/>
              </a:spcAft>
              <a:buClr>
                <a:srgbClr val="262626"/>
              </a:buClr>
              <a:buSzPts val="1000"/>
              <a:buNone/>
              <a:defRPr sz="1000"/>
            </a:lvl6pPr>
            <a:lvl7pPr marL="3200400" lvl="6" indent="-228600" algn="l">
              <a:lnSpc>
                <a:spcPct val="112000"/>
              </a:lnSpc>
              <a:spcBef>
                <a:spcPts val="1300"/>
              </a:spcBef>
              <a:spcAft>
                <a:spcPts val="0"/>
              </a:spcAft>
              <a:buClr>
                <a:srgbClr val="262626"/>
              </a:buClr>
              <a:buSzPts val="1000"/>
              <a:buNone/>
              <a:defRPr sz="1000"/>
            </a:lvl7pPr>
            <a:lvl8pPr marL="3657600" lvl="7" indent="-228600" algn="l">
              <a:lnSpc>
                <a:spcPct val="112000"/>
              </a:lnSpc>
              <a:spcBef>
                <a:spcPts val="1300"/>
              </a:spcBef>
              <a:spcAft>
                <a:spcPts val="0"/>
              </a:spcAft>
              <a:buClr>
                <a:srgbClr val="262626"/>
              </a:buClr>
              <a:buSzPts val="1000"/>
              <a:buNone/>
              <a:defRPr sz="1000"/>
            </a:lvl8pPr>
            <a:lvl9pPr marL="4114800" lvl="8" indent="-228600" algn="l">
              <a:lnSpc>
                <a:spcPct val="112000"/>
              </a:lnSpc>
              <a:spcBef>
                <a:spcPts val="1300"/>
              </a:spcBef>
              <a:spcAft>
                <a:spcPts val="0"/>
              </a:spcAft>
              <a:buClr>
                <a:srgbClr val="262626"/>
              </a:buClr>
              <a:buSzPts val="1000"/>
              <a:buNone/>
              <a:defRPr sz="1000"/>
            </a:lvl9pPr>
          </a:lstStyle>
          <a:p>
            <a:endParaRPr/>
          </a:p>
        </p:txBody>
      </p:sp>
      <p:sp>
        <p:nvSpPr>
          <p:cNvPr id="102" name="Google Shape;102;p14"/>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4"/>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5"/>
        <p:cNvGrpSpPr/>
        <p:nvPr/>
      </p:nvGrpSpPr>
      <p:grpSpPr>
        <a:xfrm>
          <a:off x="0" y="0"/>
          <a:ext cx="0" cy="0"/>
          <a:chOff x="0" y="0"/>
          <a:chExt cx="0" cy="0"/>
        </a:xfrm>
      </p:grpSpPr>
      <p:sp>
        <p:nvSpPr>
          <p:cNvPr id="106" name="Google Shape;106;p1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body" idx="1"/>
          </p:nvPr>
        </p:nvSpPr>
        <p:spPr>
          <a:xfrm rot="5400000">
            <a:off x="5513727" y="307952"/>
            <a:ext cx="5584142" cy="6248398"/>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08" name="Google Shape;108;p15"/>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5"/>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1"/>
        <p:cNvGrpSpPr/>
        <p:nvPr/>
      </p:nvGrpSpPr>
      <p:grpSpPr>
        <a:xfrm>
          <a:off x="0" y="0"/>
          <a:ext cx="0" cy="0"/>
          <a:chOff x="0" y="0"/>
          <a:chExt cx="0" cy="0"/>
        </a:xfrm>
      </p:grpSpPr>
      <p:sp>
        <p:nvSpPr>
          <p:cNvPr id="112" name="Google Shape;112;p16"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113" name="Google Shape;113;p16"/>
          <p:cNvSpPr txBox="1">
            <a:spLocks noGrp="1"/>
          </p:cNvSpPr>
          <p:nvPr>
            <p:ph type="title"/>
          </p:nvPr>
        </p:nvSpPr>
        <p:spPr>
          <a:xfrm rot="5400000">
            <a:off x="6875047" y="1758649"/>
            <a:ext cx="4678106" cy="244667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262626"/>
              </a:buClr>
              <a:buSzPts val="5000"/>
              <a:buFont typeface="Century Schoolboo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body" idx="1"/>
          </p:nvPr>
        </p:nvSpPr>
        <p:spPr>
          <a:xfrm rot="5400000">
            <a:off x="2034487" y="-553354"/>
            <a:ext cx="4678105" cy="7070678"/>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115" name="Google Shape;115;p16"/>
          <p:cNvSpPr txBox="1">
            <a:spLocks noGrp="1"/>
          </p:cNvSpPr>
          <p:nvPr>
            <p:ph type="dt" idx="10"/>
          </p:nvPr>
        </p:nvSpPr>
        <p:spPr>
          <a:xfrm>
            <a:off x="6536187" y="5927131"/>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6"/>
          <p:cNvSpPr txBox="1">
            <a:spLocks noGrp="1"/>
          </p:cNvSpPr>
          <p:nvPr>
            <p:ph type="ftr" idx="11"/>
          </p:nvPr>
        </p:nvSpPr>
        <p:spPr>
          <a:xfrm>
            <a:off x="6536187" y="6315949"/>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118" name="Google Shape;118;p16" title="Horizontal Rule Line"/>
          <p:cNvCxnSpPr/>
          <p:nvPr/>
        </p:nvCxnSpPr>
        <p:spPr>
          <a:xfrm>
            <a:off x="0" y="6199730"/>
            <a:ext cx="10260011"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FEFEFE"/>
              </a:buClr>
              <a:buSzPts val="1800"/>
              <a:buChar char="•"/>
              <a:defRPr/>
            </a:lvl1pPr>
            <a:lvl2pPr marL="914400" lvl="1" indent="-342900" algn="l">
              <a:lnSpc>
                <a:spcPct val="112000"/>
              </a:lnSpc>
              <a:spcBef>
                <a:spcPts val="900"/>
              </a:spcBef>
              <a:spcAft>
                <a:spcPts val="0"/>
              </a:spcAft>
              <a:buClr>
                <a:srgbClr val="FEFEFE"/>
              </a:buClr>
              <a:buSzPts val="1800"/>
              <a:buChar char="–"/>
              <a:defRPr/>
            </a:lvl2pPr>
            <a:lvl3pPr marL="1371600" lvl="2" indent="-342900" algn="l">
              <a:lnSpc>
                <a:spcPct val="112000"/>
              </a:lnSpc>
              <a:spcBef>
                <a:spcPts val="900"/>
              </a:spcBef>
              <a:spcAft>
                <a:spcPts val="0"/>
              </a:spcAft>
              <a:buClr>
                <a:srgbClr val="FEFEFE"/>
              </a:buClr>
              <a:buSzPts val="1800"/>
              <a:buChar char="•"/>
              <a:defRPr/>
            </a:lvl3pPr>
            <a:lvl4pPr marL="1828800" lvl="3" indent="-342900" algn="l">
              <a:lnSpc>
                <a:spcPct val="112000"/>
              </a:lnSpc>
              <a:spcBef>
                <a:spcPts val="900"/>
              </a:spcBef>
              <a:spcAft>
                <a:spcPts val="0"/>
              </a:spcAft>
              <a:buClr>
                <a:srgbClr val="FEFEFE"/>
              </a:buClr>
              <a:buSzPts val="1800"/>
              <a:buChar char="–"/>
              <a:defRPr/>
            </a:lvl4pPr>
            <a:lvl5pPr marL="2286000" lvl="4" indent="-342900" algn="l">
              <a:lnSpc>
                <a:spcPct val="112000"/>
              </a:lnSpc>
              <a:spcBef>
                <a:spcPts val="900"/>
              </a:spcBef>
              <a:spcAft>
                <a:spcPts val="0"/>
              </a:spcAft>
              <a:buClr>
                <a:srgbClr val="FEFEFE"/>
              </a:buClr>
              <a:buSzPts val="1800"/>
              <a:buChar char="•"/>
              <a:defRPr/>
            </a:lvl5pPr>
            <a:lvl6pPr marL="2743200" lvl="5" indent="-342900" algn="l">
              <a:lnSpc>
                <a:spcPct val="112000"/>
              </a:lnSpc>
              <a:spcBef>
                <a:spcPts val="1300"/>
              </a:spcBef>
              <a:spcAft>
                <a:spcPts val="0"/>
              </a:spcAft>
              <a:buClr>
                <a:srgbClr val="FEFEFE"/>
              </a:buClr>
              <a:buSzPts val="1800"/>
              <a:buChar char="–"/>
              <a:defRPr/>
            </a:lvl6pPr>
            <a:lvl7pPr marL="3200400" lvl="6" indent="-342900" algn="l">
              <a:lnSpc>
                <a:spcPct val="112000"/>
              </a:lnSpc>
              <a:spcBef>
                <a:spcPts val="1300"/>
              </a:spcBef>
              <a:spcAft>
                <a:spcPts val="0"/>
              </a:spcAft>
              <a:buClr>
                <a:srgbClr val="FEFEFE"/>
              </a:buClr>
              <a:buSzPts val="1800"/>
              <a:buChar char="•"/>
              <a:defRPr/>
            </a:lvl7pPr>
            <a:lvl8pPr marL="3657600" lvl="7" indent="-342900" algn="l">
              <a:lnSpc>
                <a:spcPct val="112000"/>
              </a:lnSpc>
              <a:spcBef>
                <a:spcPts val="1300"/>
              </a:spcBef>
              <a:spcAft>
                <a:spcPts val="0"/>
              </a:spcAft>
              <a:buClr>
                <a:srgbClr val="FEFEFE"/>
              </a:buClr>
              <a:buSzPts val="1800"/>
              <a:buChar char="–"/>
              <a:defRPr/>
            </a:lvl8pPr>
            <a:lvl9pPr marL="4114800" lvl="8" indent="-342900" algn="l">
              <a:lnSpc>
                <a:spcPct val="112000"/>
              </a:lnSpc>
              <a:spcBef>
                <a:spcPts val="1300"/>
              </a:spcBef>
              <a:spcAft>
                <a:spcPts val="0"/>
              </a:spcAft>
              <a:buClr>
                <a:srgbClr val="FEFEFE"/>
              </a:buClr>
              <a:buSzPts val="1800"/>
              <a:buChar char="•"/>
              <a:defRPr/>
            </a:lvl9pPr>
          </a:lstStyle>
          <a:p>
            <a:endParaRPr/>
          </a:p>
        </p:txBody>
      </p:sp>
      <p:sp>
        <p:nvSpPr>
          <p:cNvPr id="28" name="Google Shape;28;p3"/>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FEFEFE"/>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6"/>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47" name="Google Shape;47;p6"/>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7"/>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dk2"/>
        </a:solidFill>
        <a:effectLst/>
      </p:bgPr>
    </p:bg>
    <p:spTree>
      <p:nvGrpSpPr>
        <p:cNvPr id="1" name="Shape 54"/>
        <p:cNvGrpSpPr/>
        <p:nvPr/>
      </p:nvGrpSpPr>
      <p:grpSpPr>
        <a:xfrm>
          <a:off x="0" y="0"/>
          <a:ext cx="0" cy="0"/>
          <a:chOff x="0" y="0"/>
          <a:chExt cx="0" cy="0"/>
        </a:xfrm>
      </p:grpSpPr>
      <p:sp>
        <p:nvSpPr>
          <p:cNvPr id="55" name="Google Shape;55;p8" title="Page Number Shape"/>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sp>
        <p:nvSpPr>
          <p:cNvPr id="56" name="Google Shape;56;p8"/>
          <p:cNvSpPr txBox="1">
            <a:spLocks noGrp="1"/>
          </p:cNvSpPr>
          <p:nvPr>
            <p:ph type="ctrTitle"/>
          </p:nvPr>
        </p:nvSpPr>
        <p:spPr>
          <a:xfrm>
            <a:off x="1088913" y="1143293"/>
            <a:ext cx="7034362" cy="4268965"/>
          </a:xfrm>
          <a:prstGeom prst="rect">
            <a:avLst/>
          </a:prstGeom>
          <a:noFill/>
          <a:ln>
            <a:noFill/>
          </a:ln>
        </p:spPr>
        <p:txBody>
          <a:bodyPr spcFirstLastPara="1" wrap="square" lIns="91425" tIns="45700" rIns="91425" bIns="45700" anchor="t" anchorCtr="0">
            <a:noAutofit/>
          </a:bodyPr>
          <a:lstStyle>
            <a:lvl1pPr lvl="0" algn="l">
              <a:lnSpc>
                <a:spcPct val="85000"/>
              </a:lnSpc>
              <a:spcBef>
                <a:spcPts val="0"/>
              </a:spcBef>
              <a:spcAft>
                <a:spcPts val="0"/>
              </a:spcAft>
              <a:buClr>
                <a:schemeClr val="lt2"/>
              </a:buClr>
              <a:buSzPts val="7700"/>
              <a:buFont typeface="Century Schoolbook"/>
              <a:buNone/>
              <a:defRPr sz="77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ubTitle" idx="1"/>
          </p:nvPr>
        </p:nvSpPr>
        <p:spPr>
          <a:xfrm>
            <a:off x="1088914" y="5537925"/>
            <a:ext cx="7034362" cy="706355"/>
          </a:xfrm>
          <a:prstGeom prst="rect">
            <a:avLst/>
          </a:prstGeom>
          <a:noFill/>
          <a:ln>
            <a:noFill/>
          </a:ln>
        </p:spPr>
        <p:txBody>
          <a:bodyPr spcFirstLastPara="1" wrap="square" lIns="91425" tIns="45700" rIns="91425" bIns="45700" anchor="t" anchorCtr="0">
            <a:noAutofit/>
          </a:bodyPr>
          <a:lstStyle>
            <a:lvl1pPr lvl="0" algn="l">
              <a:lnSpc>
                <a:spcPct val="114000"/>
              </a:lnSpc>
              <a:spcBef>
                <a:spcPts val="0"/>
              </a:spcBef>
              <a:spcAft>
                <a:spcPts val="0"/>
              </a:spcAft>
              <a:buClr>
                <a:schemeClr val="lt2"/>
              </a:buClr>
              <a:buSzPts val="2000"/>
              <a:buNone/>
              <a:defRPr sz="2000" b="0" i="1">
                <a:solidFill>
                  <a:schemeClr val="lt2"/>
                </a:solidFill>
              </a:defRPr>
            </a:lvl1pPr>
            <a:lvl2pPr lvl="1" algn="ctr">
              <a:lnSpc>
                <a:spcPct val="112000"/>
              </a:lnSpc>
              <a:spcBef>
                <a:spcPts val="900"/>
              </a:spcBef>
              <a:spcAft>
                <a:spcPts val="0"/>
              </a:spcAft>
              <a:buClr>
                <a:srgbClr val="FEFEFE"/>
              </a:buClr>
              <a:buSzPts val="2000"/>
              <a:buNone/>
              <a:defRPr sz="2000"/>
            </a:lvl2pPr>
            <a:lvl3pPr lvl="2" algn="ctr">
              <a:lnSpc>
                <a:spcPct val="112000"/>
              </a:lnSpc>
              <a:spcBef>
                <a:spcPts val="900"/>
              </a:spcBef>
              <a:spcAft>
                <a:spcPts val="0"/>
              </a:spcAft>
              <a:buClr>
                <a:srgbClr val="FEFEFE"/>
              </a:buClr>
              <a:buSzPts val="1800"/>
              <a:buNone/>
              <a:defRPr sz="1800"/>
            </a:lvl3pPr>
            <a:lvl4pPr lvl="3" algn="ctr">
              <a:lnSpc>
                <a:spcPct val="112000"/>
              </a:lnSpc>
              <a:spcBef>
                <a:spcPts val="900"/>
              </a:spcBef>
              <a:spcAft>
                <a:spcPts val="0"/>
              </a:spcAft>
              <a:buClr>
                <a:srgbClr val="FEFEFE"/>
              </a:buClr>
              <a:buSzPts val="1600"/>
              <a:buNone/>
              <a:defRPr sz="1600"/>
            </a:lvl4pPr>
            <a:lvl5pPr lvl="4" algn="ctr">
              <a:lnSpc>
                <a:spcPct val="112000"/>
              </a:lnSpc>
              <a:spcBef>
                <a:spcPts val="900"/>
              </a:spcBef>
              <a:spcAft>
                <a:spcPts val="0"/>
              </a:spcAft>
              <a:buClr>
                <a:srgbClr val="FEFEFE"/>
              </a:buClr>
              <a:buSzPts val="1600"/>
              <a:buNone/>
              <a:defRPr sz="1600"/>
            </a:lvl5pPr>
            <a:lvl6pPr lvl="5" algn="ctr">
              <a:lnSpc>
                <a:spcPct val="112000"/>
              </a:lnSpc>
              <a:spcBef>
                <a:spcPts val="1300"/>
              </a:spcBef>
              <a:spcAft>
                <a:spcPts val="0"/>
              </a:spcAft>
              <a:buClr>
                <a:srgbClr val="FEFEFE"/>
              </a:buClr>
              <a:buSzPts val="1600"/>
              <a:buNone/>
              <a:defRPr sz="1600"/>
            </a:lvl6pPr>
            <a:lvl7pPr lvl="6" algn="ctr">
              <a:lnSpc>
                <a:spcPct val="112000"/>
              </a:lnSpc>
              <a:spcBef>
                <a:spcPts val="1300"/>
              </a:spcBef>
              <a:spcAft>
                <a:spcPts val="0"/>
              </a:spcAft>
              <a:buClr>
                <a:srgbClr val="FEFEFE"/>
              </a:buClr>
              <a:buSzPts val="1600"/>
              <a:buNone/>
              <a:defRPr sz="1600"/>
            </a:lvl7pPr>
            <a:lvl8pPr lvl="7" algn="ctr">
              <a:lnSpc>
                <a:spcPct val="112000"/>
              </a:lnSpc>
              <a:spcBef>
                <a:spcPts val="1300"/>
              </a:spcBef>
              <a:spcAft>
                <a:spcPts val="0"/>
              </a:spcAft>
              <a:buClr>
                <a:srgbClr val="FEFEFE"/>
              </a:buClr>
              <a:buSzPts val="1600"/>
              <a:buNone/>
              <a:defRPr sz="1600"/>
            </a:lvl8pPr>
            <a:lvl9pPr lvl="8" algn="ctr">
              <a:lnSpc>
                <a:spcPct val="112000"/>
              </a:lnSpc>
              <a:spcBef>
                <a:spcPts val="1300"/>
              </a:spcBef>
              <a:spcAft>
                <a:spcPts val="0"/>
              </a:spcAft>
              <a:buClr>
                <a:srgbClr val="FEFEFE"/>
              </a:buClr>
              <a:buSzPts val="1600"/>
              <a:buNone/>
              <a:defRPr sz="1600"/>
            </a:lvl9pPr>
          </a:lstStyle>
          <a:p>
            <a:endParaRPr/>
          </a:p>
        </p:txBody>
      </p:sp>
      <p:sp>
        <p:nvSpPr>
          <p:cNvPr id="58" name="Google Shape;58;p8"/>
          <p:cNvSpPr txBox="1">
            <a:spLocks noGrp="1"/>
          </p:cNvSpPr>
          <p:nvPr>
            <p:ph type="dt" idx="10"/>
          </p:nvPr>
        </p:nvSpPr>
        <p:spPr>
          <a:xfrm>
            <a:off x="1088913" y="6314440"/>
            <a:ext cx="1596622"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2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ftr" idx="11"/>
          </p:nvPr>
        </p:nvSpPr>
        <p:spPr>
          <a:xfrm>
            <a:off x="3000591" y="6314440"/>
            <a:ext cx="5122683" cy="36512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b="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sldNum" idx="12"/>
          </p:nvPr>
        </p:nvSpPr>
        <p:spPr>
          <a:xfrm>
            <a:off x="11784011" y="1416216"/>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61" name="Google Shape;61;p8" title="Verticle Rule Line"/>
          <p:cNvCxnSpPr/>
          <p:nvPr/>
        </p:nvCxnSpPr>
        <p:spPr>
          <a:xfrm>
            <a:off x="773855" y="1257300"/>
            <a:ext cx="0" cy="5600700"/>
          </a:xfrm>
          <a:prstGeom prst="straightConnector1">
            <a:avLst/>
          </a:prstGeom>
          <a:noFill/>
          <a:ln w="25400" cap="flat" cmpd="sng">
            <a:solidFill>
              <a:schemeClr val="lt2"/>
            </a:solidFill>
            <a:prstDash val="solid"/>
            <a:round/>
            <a:headEnd type="none" w="sm" len="sm"/>
            <a:tailEnd type="none" w="sm" len="sm"/>
          </a:ln>
        </p:spPr>
      </p:cxn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7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2"/>
        </a:solidFill>
        <a:effectLst/>
      </p:bgPr>
    </p:bg>
    <p:spTree>
      <p:nvGrpSpPr>
        <p:cNvPr id="1" name="Shape 62"/>
        <p:cNvGrpSpPr/>
        <p:nvPr/>
      </p:nvGrpSpPr>
      <p:grpSpPr>
        <a:xfrm>
          <a:off x="0" y="0"/>
          <a:ext cx="0" cy="0"/>
          <a:chOff x="0" y="0"/>
          <a:chExt cx="0" cy="0"/>
        </a:xfrm>
      </p:grpSpPr>
      <p:sp>
        <p:nvSpPr>
          <p:cNvPr id="63" name="Google Shape;63;p9" title="Page Number Shape"/>
          <p:cNvSpPr/>
          <p:nvPr/>
        </p:nvSpPr>
        <p:spPr>
          <a:xfrm>
            <a:off x="11784011" y="1393748"/>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64" name="Google Shape;64;p9"/>
          <p:cNvSpPr txBox="1">
            <a:spLocks noGrp="1"/>
          </p:cNvSpPr>
          <p:nvPr>
            <p:ph type="title"/>
          </p:nvPr>
        </p:nvSpPr>
        <p:spPr>
          <a:xfrm>
            <a:off x="1947673" y="2571722"/>
            <a:ext cx="8296654" cy="3286153"/>
          </a:xfrm>
          <a:prstGeom prst="rect">
            <a:avLst/>
          </a:prstGeom>
          <a:noFill/>
          <a:ln>
            <a:noFill/>
          </a:ln>
        </p:spPr>
        <p:txBody>
          <a:bodyPr spcFirstLastPara="1" wrap="square" lIns="91425" tIns="45700" rIns="91425" bIns="45700" anchor="t" anchorCtr="0">
            <a:noAutofit/>
          </a:bodyPr>
          <a:lstStyle>
            <a:lvl1pPr lvl="0" algn="r">
              <a:lnSpc>
                <a:spcPct val="85000"/>
              </a:lnSpc>
              <a:spcBef>
                <a:spcPts val="0"/>
              </a:spcBef>
              <a:spcAft>
                <a:spcPts val="0"/>
              </a:spcAft>
              <a:buClr>
                <a:srgbClr val="262626"/>
              </a:buClr>
              <a:buSzPts val="7700"/>
              <a:buFont typeface="Century Schoolbook"/>
              <a:buNone/>
              <a:defRPr sz="7700" cap="none">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body" idx="1"/>
          </p:nvPr>
        </p:nvSpPr>
        <p:spPr>
          <a:xfrm>
            <a:off x="1947673" y="1393748"/>
            <a:ext cx="8401429" cy="819150"/>
          </a:xfrm>
          <a:prstGeom prst="rect">
            <a:avLst/>
          </a:prstGeom>
          <a:noFill/>
          <a:ln>
            <a:noFill/>
          </a:ln>
        </p:spPr>
        <p:txBody>
          <a:bodyPr spcFirstLastPara="1" wrap="square" lIns="91425" tIns="45700" rIns="91425" bIns="45700" anchor="ctr" anchorCtr="0">
            <a:noAutofit/>
          </a:bodyPr>
          <a:lstStyle>
            <a:lvl1pPr marL="457200" lvl="0" indent="-228600" algn="r">
              <a:lnSpc>
                <a:spcPct val="113000"/>
              </a:lnSpc>
              <a:spcBef>
                <a:spcPts val="0"/>
              </a:spcBef>
              <a:spcAft>
                <a:spcPts val="0"/>
              </a:spcAft>
              <a:buClr>
                <a:srgbClr val="262626"/>
              </a:buClr>
              <a:buSzPts val="2000"/>
              <a:buNone/>
              <a:defRPr sz="2000" b="0" i="1">
                <a:solidFill>
                  <a:srgbClr val="262626"/>
                </a:solidFill>
              </a:defRPr>
            </a:lvl1pPr>
            <a:lvl2pPr marL="914400" lvl="1" indent="-228600" algn="l">
              <a:lnSpc>
                <a:spcPct val="112000"/>
              </a:lnSpc>
              <a:spcBef>
                <a:spcPts val="900"/>
              </a:spcBef>
              <a:spcAft>
                <a:spcPts val="0"/>
              </a:spcAft>
              <a:buClr>
                <a:srgbClr val="888888"/>
              </a:buClr>
              <a:buSzPts val="2000"/>
              <a:buNone/>
              <a:defRPr sz="2000">
                <a:solidFill>
                  <a:srgbClr val="888888"/>
                </a:solidFill>
              </a:defRPr>
            </a:lvl2pPr>
            <a:lvl3pPr marL="1371600" lvl="2" indent="-228600" algn="l">
              <a:lnSpc>
                <a:spcPct val="112000"/>
              </a:lnSpc>
              <a:spcBef>
                <a:spcPts val="900"/>
              </a:spcBef>
              <a:spcAft>
                <a:spcPts val="0"/>
              </a:spcAft>
              <a:buClr>
                <a:srgbClr val="888888"/>
              </a:buClr>
              <a:buSzPts val="1800"/>
              <a:buNone/>
              <a:defRPr sz="1800">
                <a:solidFill>
                  <a:srgbClr val="888888"/>
                </a:solidFill>
              </a:defRPr>
            </a:lvl3pPr>
            <a:lvl4pPr marL="1828800" lvl="3" indent="-228600" algn="l">
              <a:lnSpc>
                <a:spcPct val="112000"/>
              </a:lnSpc>
              <a:spcBef>
                <a:spcPts val="900"/>
              </a:spcBef>
              <a:spcAft>
                <a:spcPts val="0"/>
              </a:spcAft>
              <a:buClr>
                <a:srgbClr val="888888"/>
              </a:buClr>
              <a:buSzPts val="1600"/>
              <a:buNone/>
              <a:defRPr sz="1600">
                <a:solidFill>
                  <a:srgbClr val="888888"/>
                </a:solidFill>
              </a:defRPr>
            </a:lvl4pPr>
            <a:lvl5pPr marL="2286000" lvl="4" indent="-228600" algn="l">
              <a:lnSpc>
                <a:spcPct val="112000"/>
              </a:lnSpc>
              <a:spcBef>
                <a:spcPts val="900"/>
              </a:spcBef>
              <a:spcAft>
                <a:spcPts val="0"/>
              </a:spcAft>
              <a:buClr>
                <a:srgbClr val="888888"/>
              </a:buClr>
              <a:buSzPts val="1600"/>
              <a:buNone/>
              <a:defRPr sz="1600">
                <a:solidFill>
                  <a:srgbClr val="888888"/>
                </a:solidFill>
              </a:defRPr>
            </a:lvl5pPr>
            <a:lvl6pPr marL="2743200" lvl="5" indent="-228600" algn="l">
              <a:lnSpc>
                <a:spcPct val="112000"/>
              </a:lnSpc>
              <a:spcBef>
                <a:spcPts val="1300"/>
              </a:spcBef>
              <a:spcAft>
                <a:spcPts val="0"/>
              </a:spcAft>
              <a:buClr>
                <a:srgbClr val="888888"/>
              </a:buClr>
              <a:buSzPts val="1600"/>
              <a:buNone/>
              <a:defRPr sz="1600">
                <a:solidFill>
                  <a:srgbClr val="888888"/>
                </a:solidFill>
              </a:defRPr>
            </a:lvl6pPr>
            <a:lvl7pPr marL="3200400" lvl="6" indent="-228600" algn="l">
              <a:lnSpc>
                <a:spcPct val="112000"/>
              </a:lnSpc>
              <a:spcBef>
                <a:spcPts val="1300"/>
              </a:spcBef>
              <a:spcAft>
                <a:spcPts val="0"/>
              </a:spcAft>
              <a:buClr>
                <a:srgbClr val="888888"/>
              </a:buClr>
              <a:buSzPts val="1600"/>
              <a:buNone/>
              <a:defRPr sz="1600">
                <a:solidFill>
                  <a:srgbClr val="888888"/>
                </a:solidFill>
              </a:defRPr>
            </a:lvl7pPr>
            <a:lvl8pPr marL="3657600" lvl="7" indent="-228600" algn="l">
              <a:lnSpc>
                <a:spcPct val="112000"/>
              </a:lnSpc>
              <a:spcBef>
                <a:spcPts val="1300"/>
              </a:spcBef>
              <a:spcAft>
                <a:spcPts val="0"/>
              </a:spcAft>
              <a:buClr>
                <a:srgbClr val="888888"/>
              </a:buClr>
              <a:buSzPts val="1600"/>
              <a:buNone/>
              <a:defRPr sz="1600">
                <a:solidFill>
                  <a:srgbClr val="888888"/>
                </a:solidFill>
              </a:defRPr>
            </a:lvl8pPr>
            <a:lvl9pPr marL="4114800" lvl="8" indent="-228600" algn="l">
              <a:lnSpc>
                <a:spcPct val="112000"/>
              </a:lnSpc>
              <a:spcBef>
                <a:spcPts val="1300"/>
              </a:spcBef>
              <a:spcAft>
                <a:spcPts val="0"/>
              </a:spcAft>
              <a:buClr>
                <a:srgbClr val="888888"/>
              </a:buClr>
              <a:buSzPts val="1600"/>
              <a:buNone/>
              <a:defRPr sz="1600">
                <a:solidFill>
                  <a:srgbClr val="888888"/>
                </a:solidFill>
              </a:defRPr>
            </a:lvl9pPr>
          </a:lstStyle>
          <a:p>
            <a:endParaRPr/>
          </a:p>
        </p:txBody>
      </p:sp>
      <p:sp>
        <p:nvSpPr>
          <p:cNvPr id="66" name="Google Shape;66;p9"/>
          <p:cNvSpPr txBox="1">
            <a:spLocks noGrp="1"/>
          </p:cNvSpPr>
          <p:nvPr>
            <p:ph type="dt" idx="10"/>
          </p:nvPr>
        </p:nvSpPr>
        <p:spPr>
          <a:xfrm>
            <a:off x="8742955" y="6314439"/>
            <a:ext cx="1596622"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2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947673" y="6314440"/>
            <a:ext cx="648022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1784011" y="1620760"/>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69" name="Google Shape;69;p9" title="Horizontal Rule Line"/>
          <p:cNvCxnSpPr/>
          <p:nvPr/>
        </p:nvCxnSpPr>
        <p:spPr>
          <a:xfrm rot="10800000">
            <a:off x="1" y="6178167"/>
            <a:ext cx="10244326" cy="0"/>
          </a:xfrm>
          <a:prstGeom prst="straightConnector1">
            <a:avLst/>
          </a:prstGeom>
          <a:noFill/>
          <a:ln w="25400" cap="flat" cmpd="sng">
            <a:solidFill>
              <a:srgbClr val="262626"/>
            </a:solidFill>
            <a:prstDash val="solid"/>
            <a:round/>
            <a:headEnd type="none" w="sm" len="sm"/>
            <a:tailEnd type="none" w="sm" len="sm"/>
          </a:ln>
        </p:spPr>
      </p:cxnSp>
    </p:spTree>
  </p:cSld>
  <p:clrMapOvr>
    <a:masterClrMapping/>
  </p:clrMapOvr>
  <p:extLst>
    <p:ext uri="{DCECCB84-F9BA-43D5-87BE-67443E8EF086}">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45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0"/>
        <p:cNvGrpSpPr/>
        <p:nvPr/>
      </p:nvGrpSpPr>
      <p:grpSpPr>
        <a:xfrm>
          <a:off x="0" y="0"/>
          <a:ext cx="0" cy="0"/>
          <a:chOff x="0" y="0"/>
          <a:chExt cx="0" cy="0"/>
        </a:xfrm>
      </p:grpSpPr>
      <p:sp>
        <p:nvSpPr>
          <p:cNvPr id="71" name="Google Shape;71;p10"/>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body" idx="1"/>
          </p:nvPr>
        </p:nvSpPr>
        <p:spPr>
          <a:xfrm>
            <a:off x="5181600" y="540628"/>
            <a:ext cx="6248400" cy="2488946"/>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3" name="Google Shape;73;p10"/>
          <p:cNvSpPr txBox="1">
            <a:spLocks noGrp="1"/>
          </p:cNvSpPr>
          <p:nvPr>
            <p:ph type="body" idx="2"/>
          </p:nvPr>
        </p:nvSpPr>
        <p:spPr>
          <a:xfrm>
            <a:off x="5181600" y="3712467"/>
            <a:ext cx="6248400" cy="2482228"/>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74" name="Google Shape;74;p10"/>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762000" y="557784"/>
            <a:ext cx="3831336" cy="4956048"/>
          </a:xfrm>
          <a:prstGeom prst="rect">
            <a:avLst/>
          </a:prstGeom>
          <a:noFill/>
          <a:ln>
            <a:noFill/>
          </a:ln>
        </p:spPr>
        <p:txBody>
          <a:bodyPr spcFirstLastPara="1" wrap="square" lIns="91425" tIns="45700" rIns="91425" bIns="45700" anchor="t" anchorCtr="0">
            <a:noAutofit/>
          </a:bodyPr>
          <a:lstStyle>
            <a:lvl1pPr lvl="0" algn="r">
              <a:lnSpc>
                <a:spcPct val="90000"/>
              </a:lnSpc>
              <a:spcBef>
                <a:spcPts val="0"/>
              </a:spcBef>
              <a:spcAft>
                <a:spcPts val="0"/>
              </a:spcAft>
              <a:buClr>
                <a:srgbClr val="26262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5181600" y="558065"/>
            <a:ext cx="6245352" cy="914400"/>
          </a:xfrm>
          <a:prstGeom prst="rect">
            <a:avLst/>
          </a:prstGeom>
          <a:noFill/>
          <a:ln>
            <a:noFill/>
          </a:ln>
        </p:spPr>
        <p:txBody>
          <a:bodyPr spcFirstLastPara="1" wrap="square" lIns="91425" tIns="45700" rIns="91425" bIns="45700" anchor="b" anchorCtr="0">
            <a:noAutofit/>
          </a:bodyPr>
          <a:lstStyle>
            <a:lvl1pPr marL="457200" lvl="0" indent="-228600" algn="l">
              <a:lnSpc>
                <a:spcPct val="113000"/>
              </a:lnSpc>
              <a:spcBef>
                <a:spcPts val="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80" name="Google Shape;80;p11"/>
          <p:cNvSpPr txBox="1">
            <a:spLocks noGrp="1"/>
          </p:cNvSpPr>
          <p:nvPr>
            <p:ph type="body" idx="2"/>
          </p:nvPr>
        </p:nvSpPr>
        <p:spPr>
          <a:xfrm>
            <a:off x="5181600" y="1526671"/>
            <a:ext cx="6245352" cy="1755648"/>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81" name="Google Shape;81;p11"/>
          <p:cNvSpPr txBox="1">
            <a:spLocks noGrp="1"/>
          </p:cNvSpPr>
          <p:nvPr>
            <p:ph type="body" idx="3"/>
          </p:nvPr>
        </p:nvSpPr>
        <p:spPr>
          <a:xfrm>
            <a:off x="5181600" y="3700826"/>
            <a:ext cx="6248400" cy="914400"/>
          </a:xfrm>
          <a:prstGeom prst="rect">
            <a:avLst/>
          </a:prstGeom>
          <a:noFill/>
          <a:ln>
            <a:noFill/>
          </a:ln>
        </p:spPr>
        <p:txBody>
          <a:bodyPr spcFirstLastPara="1" wrap="square" lIns="91425" tIns="45700" rIns="91425" bIns="45700" anchor="b" anchorCtr="0">
            <a:noAutofit/>
          </a:bodyPr>
          <a:lstStyle>
            <a:lvl1pPr marL="457200" lvl="0" indent="-228600" algn="l">
              <a:lnSpc>
                <a:spcPct val="112000"/>
              </a:lnSpc>
              <a:spcBef>
                <a:spcPts val="900"/>
              </a:spcBef>
              <a:spcAft>
                <a:spcPts val="0"/>
              </a:spcAft>
              <a:buClr>
                <a:srgbClr val="262626"/>
              </a:buClr>
              <a:buSzPts val="2400"/>
              <a:buNone/>
              <a:defRPr sz="2400" b="0" i="1">
                <a:solidFill>
                  <a:srgbClr val="262626"/>
                </a:solidFill>
              </a:defRPr>
            </a:lvl1pPr>
            <a:lvl2pPr marL="914400" lvl="1" indent="-228600" algn="l">
              <a:lnSpc>
                <a:spcPct val="112000"/>
              </a:lnSpc>
              <a:spcBef>
                <a:spcPts val="900"/>
              </a:spcBef>
              <a:spcAft>
                <a:spcPts val="0"/>
              </a:spcAft>
              <a:buClr>
                <a:srgbClr val="262626"/>
              </a:buClr>
              <a:buSzPts val="2000"/>
              <a:buNone/>
              <a:defRPr sz="2000" b="1"/>
            </a:lvl2pPr>
            <a:lvl3pPr marL="1371600" lvl="2" indent="-228600" algn="l">
              <a:lnSpc>
                <a:spcPct val="112000"/>
              </a:lnSpc>
              <a:spcBef>
                <a:spcPts val="900"/>
              </a:spcBef>
              <a:spcAft>
                <a:spcPts val="0"/>
              </a:spcAft>
              <a:buClr>
                <a:srgbClr val="262626"/>
              </a:buClr>
              <a:buSzPts val="1800"/>
              <a:buNone/>
              <a:defRPr sz="1800" b="1"/>
            </a:lvl3pPr>
            <a:lvl4pPr marL="1828800" lvl="3" indent="-228600" algn="l">
              <a:lnSpc>
                <a:spcPct val="112000"/>
              </a:lnSpc>
              <a:spcBef>
                <a:spcPts val="900"/>
              </a:spcBef>
              <a:spcAft>
                <a:spcPts val="0"/>
              </a:spcAft>
              <a:buClr>
                <a:srgbClr val="262626"/>
              </a:buClr>
              <a:buSzPts val="1600"/>
              <a:buNone/>
              <a:defRPr sz="1600" b="1"/>
            </a:lvl4pPr>
            <a:lvl5pPr marL="2286000" lvl="4" indent="-228600" algn="l">
              <a:lnSpc>
                <a:spcPct val="112000"/>
              </a:lnSpc>
              <a:spcBef>
                <a:spcPts val="900"/>
              </a:spcBef>
              <a:spcAft>
                <a:spcPts val="0"/>
              </a:spcAft>
              <a:buClr>
                <a:srgbClr val="262626"/>
              </a:buClr>
              <a:buSzPts val="1600"/>
              <a:buNone/>
              <a:defRPr sz="1600" b="1"/>
            </a:lvl5pPr>
            <a:lvl6pPr marL="2743200" lvl="5" indent="-228600" algn="l">
              <a:lnSpc>
                <a:spcPct val="112000"/>
              </a:lnSpc>
              <a:spcBef>
                <a:spcPts val="1300"/>
              </a:spcBef>
              <a:spcAft>
                <a:spcPts val="0"/>
              </a:spcAft>
              <a:buClr>
                <a:srgbClr val="262626"/>
              </a:buClr>
              <a:buSzPts val="1600"/>
              <a:buNone/>
              <a:defRPr sz="1600" b="1"/>
            </a:lvl6pPr>
            <a:lvl7pPr marL="3200400" lvl="6" indent="-228600" algn="l">
              <a:lnSpc>
                <a:spcPct val="112000"/>
              </a:lnSpc>
              <a:spcBef>
                <a:spcPts val="1300"/>
              </a:spcBef>
              <a:spcAft>
                <a:spcPts val="0"/>
              </a:spcAft>
              <a:buClr>
                <a:srgbClr val="262626"/>
              </a:buClr>
              <a:buSzPts val="1600"/>
              <a:buNone/>
              <a:defRPr sz="1600" b="1"/>
            </a:lvl7pPr>
            <a:lvl8pPr marL="3657600" lvl="7" indent="-228600" algn="l">
              <a:lnSpc>
                <a:spcPct val="112000"/>
              </a:lnSpc>
              <a:spcBef>
                <a:spcPts val="1300"/>
              </a:spcBef>
              <a:spcAft>
                <a:spcPts val="0"/>
              </a:spcAft>
              <a:buClr>
                <a:srgbClr val="262626"/>
              </a:buClr>
              <a:buSzPts val="1600"/>
              <a:buNone/>
              <a:defRPr sz="1600" b="1"/>
            </a:lvl8pPr>
            <a:lvl9pPr marL="4114800" lvl="8" indent="-228600" algn="l">
              <a:lnSpc>
                <a:spcPct val="112000"/>
              </a:lnSpc>
              <a:spcBef>
                <a:spcPts val="1300"/>
              </a:spcBef>
              <a:spcAft>
                <a:spcPts val="0"/>
              </a:spcAft>
              <a:buClr>
                <a:srgbClr val="262626"/>
              </a:buClr>
              <a:buSzPts val="1600"/>
              <a:buNone/>
              <a:defRPr sz="1600" b="1"/>
            </a:lvl9pPr>
          </a:lstStyle>
          <a:p>
            <a:endParaRPr/>
          </a:p>
        </p:txBody>
      </p:sp>
      <p:sp>
        <p:nvSpPr>
          <p:cNvPr id="82" name="Google Shape;82;p11"/>
          <p:cNvSpPr txBox="1">
            <a:spLocks noGrp="1"/>
          </p:cNvSpPr>
          <p:nvPr>
            <p:ph type="body" idx="4"/>
          </p:nvPr>
        </p:nvSpPr>
        <p:spPr>
          <a:xfrm>
            <a:off x="5181600" y="4669432"/>
            <a:ext cx="6245352" cy="1755648"/>
          </a:xfrm>
          <a:prstGeom prst="rect">
            <a:avLst/>
          </a:prstGeom>
          <a:noFill/>
          <a:ln>
            <a:noFill/>
          </a:ln>
        </p:spPr>
        <p:txBody>
          <a:bodyPr spcFirstLastPara="1" wrap="square" lIns="91425" tIns="45700" rIns="91425" bIns="45700" anchor="t" anchorCtr="0">
            <a:noAutofit/>
          </a:bodyPr>
          <a:lstStyle>
            <a:lvl1pPr marL="457200" lvl="0" indent="-342900" algn="l">
              <a:lnSpc>
                <a:spcPct val="112000"/>
              </a:lnSpc>
              <a:spcBef>
                <a:spcPts val="900"/>
              </a:spcBef>
              <a:spcAft>
                <a:spcPts val="0"/>
              </a:spcAft>
              <a:buClr>
                <a:srgbClr val="262626"/>
              </a:buClr>
              <a:buSzPts val="1800"/>
              <a:buChar char="•"/>
              <a:defRPr/>
            </a:lvl1pPr>
            <a:lvl2pPr marL="914400" lvl="1" indent="-342900" algn="l">
              <a:lnSpc>
                <a:spcPct val="112000"/>
              </a:lnSpc>
              <a:spcBef>
                <a:spcPts val="900"/>
              </a:spcBef>
              <a:spcAft>
                <a:spcPts val="0"/>
              </a:spcAft>
              <a:buClr>
                <a:srgbClr val="262626"/>
              </a:buClr>
              <a:buSzPts val="1800"/>
              <a:buChar char="–"/>
              <a:defRPr/>
            </a:lvl2pPr>
            <a:lvl3pPr marL="1371600" lvl="2" indent="-342900" algn="l">
              <a:lnSpc>
                <a:spcPct val="112000"/>
              </a:lnSpc>
              <a:spcBef>
                <a:spcPts val="900"/>
              </a:spcBef>
              <a:spcAft>
                <a:spcPts val="0"/>
              </a:spcAft>
              <a:buClr>
                <a:srgbClr val="262626"/>
              </a:buClr>
              <a:buSzPts val="1800"/>
              <a:buChar char="•"/>
              <a:defRPr/>
            </a:lvl3pPr>
            <a:lvl4pPr marL="1828800" lvl="3" indent="-342900" algn="l">
              <a:lnSpc>
                <a:spcPct val="112000"/>
              </a:lnSpc>
              <a:spcBef>
                <a:spcPts val="900"/>
              </a:spcBef>
              <a:spcAft>
                <a:spcPts val="0"/>
              </a:spcAft>
              <a:buClr>
                <a:srgbClr val="262626"/>
              </a:buClr>
              <a:buSzPts val="1800"/>
              <a:buChar char="–"/>
              <a:defRPr/>
            </a:lvl4pPr>
            <a:lvl5pPr marL="2286000" lvl="4" indent="-342900" algn="l">
              <a:lnSpc>
                <a:spcPct val="112000"/>
              </a:lnSpc>
              <a:spcBef>
                <a:spcPts val="900"/>
              </a:spcBef>
              <a:spcAft>
                <a:spcPts val="0"/>
              </a:spcAft>
              <a:buClr>
                <a:srgbClr val="262626"/>
              </a:buClr>
              <a:buSzPts val="1800"/>
              <a:buChar char="•"/>
              <a:defRPr/>
            </a:lvl5pPr>
            <a:lvl6pPr marL="2743200" lvl="5" indent="-342900" algn="l">
              <a:lnSpc>
                <a:spcPct val="112000"/>
              </a:lnSpc>
              <a:spcBef>
                <a:spcPts val="1300"/>
              </a:spcBef>
              <a:spcAft>
                <a:spcPts val="0"/>
              </a:spcAft>
              <a:buClr>
                <a:srgbClr val="262626"/>
              </a:buClr>
              <a:buSzPts val="1800"/>
              <a:buChar char="–"/>
              <a:defRPr/>
            </a:lvl6pPr>
            <a:lvl7pPr marL="3200400" lvl="6" indent="-342900" algn="l">
              <a:lnSpc>
                <a:spcPct val="112000"/>
              </a:lnSpc>
              <a:spcBef>
                <a:spcPts val="1300"/>
              </a:spcBef>
              <a:spcAft>
                <a:spcPts val="0"/>
              </a:spcAft>
              <a:buClr>
                <a:srgbClr val="262626"/>
              </a:buClr>
              <a:buSzPts val="1800"/>
              <a:buChar char="•"/>
              <a:defRPr/>
            </a:lvl7pPr>
            <a:lvl8pPr marL="3657600" lvl="7" indent="-342900" algn="l">
              <a:lnSpc>
                <a:spcPct val="112000"/>
              </a:lnSpc>
              <a:spcBef>
                <a:spcPts val="1300"/>
              </a:spcBef>
              <a:spcAft>
                <a:spcPts val="0"/>
              </a:spcAft>
              <a:buClr>
                <a:srgbClr val="262626"/>
              </a:buClr>
              <a:buSzPts val="1800"/>
              <a:buChar char="–"/>
              <a:defRPr/>
            </a:lvl8pPr>
            <a:lvl9pPr marL="4114800" lvl="8" indent="-342900" algn="l">
              <a:lnSpc>
                <a:spcPct val="112000"/>
              </a:lnSpc>
              <a:spcBef>
                <a:spcPts val="1300"/>
              </a:spcBef>
              <a:spcAft>
                <a:spcPts val="0"/>
              </a:spcAft>
              <a:buClr>
                <a:srgbClr val="262626"/>
              </a:buClr>
              <a:buSzPts val="1800"/>
              <a:buChar char="•"/>
              <a:defRPr/>
            </a:lvl9pPr>
          </a:lstStyle>
          <a:p>
            <a:endParaRPr/>
          </a:p>
        </p:txBody>
      </p:sp>
      <p:sp>
        <p:nvSpPr>
          <p:cNvPr id="83" name="Google Shape;83;p11"/>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1"/>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1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2" Type="http://schemas.openxmlformats.org/officeDocument/2006/relationships/theme" Target="../theme/theme2.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 Id="rId9" Type="http://schemas.openxmlformats.org/officeDocument/2006/relationships/slideLayout" Target="../slideLayouts/slideLayout12.xml"/><Relationship Id="rId10"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sp>
        <p:nvSpPr>
          <p:cNvPr id="11" name="Google Shape;11;p1"/>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FEFEFE"/>
              </a:buClr>
              <a:buSzPts val="5000"/>
              <a:buFont typeface="Century Schoolbook"/>
              <a:buNone/>
              <a:defRPr sz="5000" b="0" i="1" u="none" strike="noStrike" cap="none">
                <a:solidFill>
                  <a:srgbClr val="FEFEFE"/>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 name="Google Shape;12;p1"/>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2000"/>
              </a:lnSpc>
              <a:spcBef>
                <a:spcPts val="900"/>
              </a:spcBef>
              <a:spcAft>
                <a:spcPts val="0"/>
              </a:spcAft>
              <a:buClr>
                <a:srgbClr val="FEFEFE"/>
              </a:buClr>
              <a:buSzPts val="2000"/>
              <a:buFont typeface="Arial"/>
              <a:buChar char="•"/>
              <a:defRPr sz="2000" b="0" i="0" u="none" strike="noStrike" cap="none">
                <a:solidFill>
                  <a:srgbClr val="FEFEFE"/>
                </a:solidFill>
                <a:latin typeface="Corbel"/>
                <a:ea typeface="Corbel"/>
                <a:cs typeface="Corbel"/>
                <a:sym typeface="Corbel"/>
              </a:defRPr>
            </a:lvl1pPr>
            <a:lvl2pPr marL="914400" marR="0" lvl="1" indent="-342900" algn="l" rtl="0">
              <a:lnSpc>
                <a:spcPct val="112000"/>
              </a:lnSpc>
              <a:spcBef>
                <a:spcPts val="900"/>
              </a:spcBef>
              <a:spcAft>
                <a:spcPts val="0"/>
              </a:spcAft>
              <a:buClr>
                <a:srgbClr val="FEFEFE"/>
              </a:buClr>
              <a:buSzPts val="1800"/>
              <a:buFont typeface="Corbel"/>
              <a:buChar char="–"/>
              <a:defRPr sz="1800" b="0" i="0" u="none" strike="noStrike" cap="none">
                <a:solidFill>
                  <a:srgbClr val="FEFEFE"/>
                </a:solidFill>
                <a:latin typeface="Corbel"/>
                <a:ea typeface="Corbel"/>
                <a:cs typeface="Corbel"/>
                <a:sym typeface="Corbel"/>
              </a:defRPr>
            </a:lvl2pPr>
            <a:lvl3pPr marL="1371600" marR="0" lvl="2" indent="-330200" algn="l" rtl="0">
              <a:lnSpc>
                <a:spcPct val="112000"/>
              </a:lnSpc>
              <a:spcBef>
                <a:spcPts val="900"/>
              </a:spcBef>
              <a:spcAft>
                <a:spcPts val="0"/>
              </a:spcAft>
              <a:buClr>
                <a:srgbClr val="FEFEFE"/>
              </a:buClr>
              <a:buSzPts val="1600"/>
              <a:buFont typeface="Arial"/>
              <a:buChar char="•"/>
              <a:defRPr sz="1600" b="0" i="0" u="none" strike="noStrike" cap="none">
                <a:solidFill>
                  <a:srgbClr val="FEFEFE"/>
                </a:solidFill>
                <a:latin typeface="Corbel"/>
                <a:ea typeface="Corbel"/>
                <a:cs typeface="Corbel"/>
                <a:sym typeface="Corbel"/>
              </a:defRPr>
            </a:lvl3pPr>
            <a:lvl4pPr marL="1828800" marR="0" lvl="3" indent="-317500" algn="l" rtl="0">
              <a:lnSpc>
                <a:spcPct val="112000"/>
              </a:lnSpc>
              <a:spcBef>
                <a:spcPts val="9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4pPr>
            <a:lvl5pPr marL="2286000" marR="0" lvl="4" indent="-317500" algn="l" rtl="0">
              <a:lnSpc>
                <a:spcPct val="112000"/>
              </a:lnSpc>
              <a:spcBef>
                <a:spcPts val="9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5pPr>
            <a:lvl6pPr marL="2743200" marR="0" lvl="5"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6pPr>
            <a:lvl7pPr marL="3200400" marR="0" lvl="6"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7pPr>
            <a:lvl8pPr marL="3657600" marR="0" lvl="7" indent="-317500" algn="l" rtl="0">
              <a:lnSpc>
                <a:spcPct val="112000"/>
              </a:lnSpc>
              <a:spcBef>
                <a:spcPts val="1300"/>
              </a:spcBef>
              <a:spcAft>
                <a:spcPts val="0"/>
              </a:spcAft>
              <a:buClr>
                <a:srgbClr val="FEFEFE"/>
              </a:buClr>
              <a:buSzPts val="1400"/>
              <a:buFont typeface="Corbel"/>
              <a:buChar char="–"/>
              <a:defRPr sz="1400" b="0" i="0" u="none" strike="noStrike" cap="none">
                <a:solidFill>
                  <a:srgbClr val="FEFEFE"/>
                </a:solidFill>
                <a:latin typeface="Corbel"/>
                <a:ea typeface="Corbel"/>
                <a:cs typeface="Corbel"/>
                <a:sym typeface="Corbel"/>
              </a:defRPr>
            </a:lvl8pPr>
            <a:lvl9pPr marL="4114800" marR="0" lvl="8" indent="-317500" algn="l" rtl="0">
              <a:lnSpc>
                <a:spcPct val="112000"/>
              </a:lnSpc>
              <a:spcBef>
                <a:spcPts val="1300"/>
              </a:spcBef>
              <a:spcAft>
                <a:spcPts val="0"/>
              </a:spcAft>
              <a:buClr>
                <a:srgbClr val="FEFEFE"/>
              </a:buClr>
              <a:buSzPts val="1400"/>
              <a:buFont typeface="Arial"/>
              <a:buChar char="•"/>
              <a:defRPr sz="1400" b="0" i="1" u="none" strike="noStrike" cap="none">
                <a:solidFill>
                  <a:srgbClr val="FEFEFE"/>
                </a:solidFill>
                <a:latin typeface="Corbel"/>
                <a:ea typeface="Corbel"/>
                <a:cs typeface="Corbel"/>
                <a:sym typeface="Corbel"/>
              </a:defRPr>
            </a:lvl9pPr>
          </a:lstStyle>
          <a:p>
            <a:endParaRPr/>
          </a:p>
        </p:txBody>
      </p:sp>
      <p:sp>
        <p:nvSpPr>
          <p:cNvPr id="13" name="Google Shape;13;p1"/>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1" u="none" strike="noStrike" cap="none">
                <a:solidFill>
                  <a:srgbClr val="FEFEFE"/>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1" i="1" u="none" strike="noStrike" cap="none">
                <a:solidFill>
                  <a:srgbClr val="FEFEFE"/>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Corbel"/>
                <a:ea typeface="Corbel"/>
                <a:cs typeface="Corbel"/>
                <a:sym typeface="Corbel"/>
              </a:defRPr>
            </a:lvl9pPr>
          </a:lstStyle>
          <a:p>
            <a:endParaRPr/>
          </a:p>
        </p:txBody>
      </p:sp>
      <p:sp>
        <p:nvSpPr>
          <p:cNvPr id="15" name="Google Shape;15;p1"/>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1" u="none" strike="noStrike" cap="none">
                <a:solidFill>
                  <a:schemeClr val="dk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16" name="Google Shape;16;p1" title="Horizontal Rule Line"/>
          <p:cNvCxnSpPr/>
          <p:nvPr/>
        </p:nvCxnSpPr>
        <p:spPr>
          <a:xfrm>
            <a:off x="0" y="6199730"/>
            <a:ext cx="4495800" cy="0"/>
          </a:xfrm>
          <a:prstGeom prst="straightConnector1">
            <a:avLst/>
          </a:prstGeom>
          <a:noFill/>
          <a:ln w="254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36"/>
        <p:cNvGrpSpPr/>
        <p:nvPr/>
      </p:nvGrpSpPr>
      <p:grpSpPr>
        <a:xfrm>
          <a:off x="0" y="0"/>
          <a:ext cx="0" cy="0"/>
          <a:chOff x="0" y="0"/>
          <a:chExt cx="0" cy="0"/>
        </a:xfrm>
      </p:grpSpPr>
      <p:sp>
        <p:nvSpPr>
          <p:cNvPr id="37" name="Google Shape;37;p5" title="Page Number Shape"/>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sp>
        <p:nvSpPr>
          <p:cNvPr id="38" name="Google Shape;38;p5"/>
          <p:cNvSpPr txBox="1">
            <a:spLocks noGrp="1"/>
          </p:cNvSpPr>
          <p:nvPr>
            <p:ph type="title"/>
          </p:nvPr>
        </p:nvSpPr>
        <p:spPr>
          <a:xfrm>
            <a:off x="762000" y="559678"/>
            <a:ext cx="3833906" cy="4952492"/>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262626"/>
              </a:buClr>
              <a:buSzPts val="5000"/>
              <a:buFont typeface="Century Schoolbook"/>
              <a:buNone/>
              <a:defRPr sz="5000" b="0" i="1" u="none" strike="noStrike" cap="none">
                <a:solidFill>
                  <a:srgbClr val="262626"/>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 name="Google Shape;39;p5"/>
          <p:cNvSpPr txBox="1">
            <a:spLocks noGrp="1"/>
          </p:cNvSpPr>
          <p:nvPr>
            <p:ph type="body" idx="1"/>
          </p:nvPr>
        </p:nvSpPr>
        <p:spPr>
          <a:xfrm>
            <a:off x="5181600" y="569066"/>
            <a:ext cx="6248398" cy="5655156"/>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12000"/>
              </a:lnSpc>
              <a:spcBef>
                <a:spcPts val="900"/>
              </a:spcBef>
              <a:spcAft>
                <a:spcPts val="0"/>
              </a:spcAft>
              <a:buClr>
                <a:srgbClr val="262626"/>
              </a:buClr>
              <a:buSzPts val="2000"/>
              <a:buFont typeface="Arial"/>
              <a:buChar char="•"/>
              <a:defRPr sz="2000" b="0" i="0" u="none" strike="noStrike" cap="none">
                <a:solidFill>
                  <a:srgbClr val="262626"/>
                </a:solidFill>
                <a:latin typeface="Corbel"/>
                <a:ea typeface="Corbel"/>
                <a:cs typeface="Corbel"/>
                <a:sym typeface="Corbel"/>
              </a:defRPr>
            </a:lvl1pPr>
            <a:lvl2pPr marL="914400" marR="0" lvl="1" indent="-342900" algn="l" rtl="0">
              <a:lnSpc>
                <a:spcPct val="112000"/>
              </a:lnSpc>
              <a:spcBef>
                <a:spcPts val="900"/>
              </a:spcBef>
              <a:spcAft>
                <a:spcPts val="0"/>
              </a:spcAft>
              <a:buClr>
                <a:srgbClr val="262626"/>
              </a:buClr>
              <a:buSzPts val="1800"/>
              <a:buFont typeface="Corbel"/>
              <a:buChar char="–"/>
              <a:defRPr sz="1800" b="0" i="0" u="none" strike="noStrike" cap="none">
                <a:solidFill>
                  <a:srgbClr val="262626"/>
                </a:solidFill>
                <a:latin typeface="Corbel"/>
                <a:ea typeface="Corbel"/>
                <a:cs typeface="Corbel"/>
                <a:sym typeface="Corbel"/>
              </a:defRPr>
            </a:lvl2pPr>
            <a:lvl3pPr marL="1371600" marR="0" lvl="2" indent="-330200" algn="l" rtl="0">
              <a:lnSpc>
                <a:spcPct val="112000"/>
              </a:lnSpc>
              <a:spcBef>
                <a:spcPts val="900"/>
              </a:spcBef>
              <a:spcAft>
                <a:spcPts val="0"/>
              </a:spcAft>
              <a:buClr>
                <a:srgbClr val="262626"/>
              </a:buClr>
              <a:buSzPts val="1600"/>
              <a:buFont typeface="Arial"/>
              <a:buChar char="•"/>
              <a:defRPr sz="1600" b="0" i="0" u="none" strike="noStrike" cap="none">
                <a:solidFill>
                  <a:srgbClr val="262626"/>
                </a:solidFill>
                <a:latin typeface="Corbel"/>
                <a:ea typeface="Corbel"/>
                <a:cs typeface="Corbel"/>
                <a:sym typeface="Corbel"/>
              </a:defRPr>
            </a:lvl3pPr>
            <a:lvl4pPr marL="1828800" marR="0" lvl="3" indent="-317500" algn="l" rtl="0">
              <a:lnSpc>
                <a:spcPct val="112000"/>
              </a:lnSpc>
              <a:spcBef>
                <a:spcPts val="9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4pPr>
            <a:lvl5pPr marL="2286000" marR="0" lvl="4" indent="-317500" algn="l" rtl="0">
              <a:lnSpc>
                <a:spcPct val="112000"/>
              </a:lnSpc>
              <a:spcBef>
                <a:spcPts val="9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5pPr>
            <a:lvl6pPr marL="2743200" marR="0" lvl="5"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6pPr>
            <a:lvl7pPr marL="3200400" marR="0" lvl="6"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7pPr>
            <a:lvl8pPr marL="3657600" marR="0" lvl="7" indent="-317500" algn="l" rtl="0">
              <a:lnSpc>
                <a:spcPct val="112000"/>
              </a:lnSpc>
              <a:spcBef>
                <a:spcPts val="1300"/>
              </a:spcBef>
              <a:spcAft>
                <a:spcPts val="0"/>
              </a:spcAft>
              <a:buClr>
                <a:srgbClr val="262626"/>
              </a:buClr>
              <a:buSzPts val="1400"/>
              <a:buFont typeface="Corbel"/>
              <a:buChar char="–"/>
              <a:defRPr sz="1400" b="0" i="0" u="none" strike="noStrike" cap="none">
                <a:solidFill>
                  <a:srgbClr val="262626"/>
                </a:solidFill>
                <a:latin typeface="Corbel"/>
                <a:ea typeface="Corbel"/>
                <a:cs typeface="Corbel"/>
                <a:sym typeface="Corbel"/>
              </a:defRPr>
            </a:lvl8pPr>
            <a:lvl9pPr marL="4114800" marR="0" lvl="8" indent="-317500" algn="l" rtl="0">
              <a:lnSpc>
                <a:spcPct val="112000"/>
              </a:lnSpc>
              <a:spcBef>
                <a:spcPts val="1300"/>
              </a:spcBef>
              <a:spcAft>
                <a:spcPts val="0"/>
              </a:spcAft>
              <a:buClr>
                <a:srgbClr val="262626"/>
              </a:buClr>
              <a:buSzPts val="1400"/>
              <a:buFont typeface="Arial"/>
              <a:buChar char="•"/>
              <a:defRPr sz="1400" b="0" i="1" u="none" strike="noStrike" cap="none">
                <a:solidFill>
                  <a:srgbClr val="262626"/>
                </a:solidFill>
                <a:latin typeface="Corbel"/>
                <a:ea typeface="Corbel"/>
                <a:cs typeface="Corbel"/>
                <a:sym typeface="Corbel"/>
              </a:defRPr>
            </a:lvl9pPr>
          </a:lstStyle>
          <a:p>
            <a:endParaRPr/>
          </a:p>
        </p:txBody>
      </p:sp>
      <p:sp>
        <p:nvSpPr>
          <p:cNvPr id="40" name="Google Shape;40;p5"/>
          <p:cNvSpPr txBox="1">
            <a:spLocks noGrp="1"/>
          </p:cNvSpPr>
          <p:nvPr>
            <p:ph type="dt" idx="10"/>
          </p:nvPr>
        </p:nvSpPr>
        <p:spPr>
          <a:xfrm>
            <a:off x="762001" y="5930060"/>
            <a:ext cx="3814856"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000" b="0" i="1" u="none" strike="noStrike" cap="none">
                <a:solidFill>
                  <a:srgbClr val="262626"/>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41" name="Google Shape;41;p5"/>
          <p:cNvSpPr txBox="1">
            <a:spLocks noGrp="1"/>
          </p:cNvSpPr>
          <p:nvPr>
            <p:ph type="ftr" idx="11"/>
          </p:nvPr>
        </p:nvSpPr>
        <p:spPr>
          <a:xfrm>
            <a:off x="762001" y="6314440"/>
            <a:ext cx="3814856" cy="3651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1" i="1" u="none" strike="noStrike" cap="none">
                <a:solidFill>
                  <a:srgbClr val="262626"/>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42" name="Google Shape;42;p5"/>
          <p:cNvSpPr txBox="1">
            <a:spLocks noGrp="1"/>
          </p:cNvSpPr>
          <p:nvPr>
            <p:ph type="sldNum" idx="12"/>
          </p:nvPr>
        </p:nvSpPr>
        <p:spPr>
          <a:xfrm>
            <a:off x="11784011" y="5607592"/>
            <a:ext cx="407988"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1pPr>
            <a:lvl2pPr marL="0" marR="0" lvl="1"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2pPr>
            <a:lvl3pPr marL="0" marR="0" lvl="2"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3pPr>
            <a:lvl4pPr marL="0" marR="0" lvl="3"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4pPr>
            <a:lvl5pPr marL="0" marR="0" lvl="4"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5pPr>
            <a:lvl6pPr marL="0" marR="0" lvl="5"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6pPr>
            <a:lvl7pPr marL="0" marR="0" lvl="6"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7pPr>
            <a:lvl8pPr marL="0" marR="0" lvl="7"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8pPr>
            <a:lvl9pPr marL="0" marR="0" lvl="8" indent="0" algn="r" rtl="0">
              <a:lnSpc>
                <a:spcPct val="100000"/>
              </a:lnSpc>
              <a:spcBef>
                <a:spcPts val="0"/>
              </a:spcBef>
              <a:spcAft>
                <a:spcPts val="0"/>
              </a:spcAft>
              <a:buClr>
                <a:srgbClr val="000000"/>
              </a:buClr>
              <a:buSzPts val="1200"/>
              <a:buFont typeface="Arial"/>
              <a:buNone/>
              <a:defRPr sz="1200" b="0" i="1" u="none" strike="noStrike" cap="none">
                <a:solidFill>
                  <a:schemeClr val="lt2"/>
                </a:solidFill>
                <a:latin typeface="Century Schoolbook"/>
                <a:ea typeface="Century Schoolbook"/>
                <a:cs typeface="Century Schoolbook"/>
                <a:sym typeface="Century Schoolbook"/>
              </a:defRPr>
            </a:lvl9pPr>
          </a:lstStyle>
          <a:p>
            <a:pPr marL="0" lvl="0" indent="0" algn="r" rtl="0">
              <a:spcBef>
                <a:spcPts val="0"/>
              </a:spcBef>
              <a:spcAft>
                <a:spcPts val="0"/>
              </a:spcAft>
              <a:buNone/>
            </a:pPr>
            <a:fld id="{00000000-1234-1234-1234-123412341234}" type="slidenum">
              <a:rPr lang="en-US"/>
              <a:t>‹Nr.›</a:t>
            </a:fld>
            <a:endParaRPr/>
          </a:p>
        </p:txBody>
      </p:sp>
      <p:cxnSp>
        <p:nvCxnSpPr>
          <p:cNvPr id="43" name="Google Shape;43;p5" title="Horizontal Rule Line"/>
          <p:cNvCxnSpPr/>
          <p:nvPr/>
        </p:nvCxnSpPr>
        <p:spPr>
          <a:xfrm>
            <a:off x="0" y="6199730"/>
            <a:ext cx="4495800" cy="0"/>
          </a:xfrm>
          <a:prstGeom prst="straightConnector1">
            <a:avLst/>
          </a:prstGeom>
          <a:noFill/>
          <a:ln w="25400" cap="flat" cmpd="sng">
            <a:solidFill>
              <a:srgbClr val="262626"/>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32">
          <p15:clr>
            <a:srgbClr val="F26B43"/>
          </p15:clr>
        </p15:guide>
        <p15:guide id="2" pos="480">
          <p15:clr>
            <a:srgbClr val="F26B43"/>
          </p15:clr>
        </p15:guide>
        <p15:guide id="3" orient="horz" pos="432">
          <p15:clr>
            <a:srgbClr val="F26B43"/>
          </p15:clr>
        </p15:guide>
        <p15:guide id="4" pos="7200">
          <p15:clr>
            <a:srgbClr val="F26B43"/>
          </p15:clr>
        </p15:guide>
        <p15:guide id="5" pos="3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YY2lzauBSc8hEfRaM9umo27RGQGKPV5Z/view" TargetMode="External"/><Relationship Id="rId4" Type="http://schemas.openxmlformats.org/officeDocument/2006/relationships/image" Target="../media/image14.jp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jpg"/><Relationship Id="rId5" Type="http://schemas.openxmlformats.org/officeDocument/2006/relationships/image" Target="../media/image11.jp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beardfoundation/videos/2290599247687194/?v=2290599247687194" TargetMode="External"/><Relationship Id="rId4" Type="http://schemas.openxmlformats.org/officeDocument/2006/relationships/image" Target="../media/image12.jp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5591450" y="1143301"/>
            <a:ext cx="5946900" cy="5158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100" b="1" i="0">
                <a:solidFill>
                  <a:srgbClr val="222222"/>
                </a:solidFill>
                <a:latin typeface="Arial"/>
                <a:ea typeface="Arial"/>
                <a:cs typeface="Arial"/>
                <a:sym typeface="Arial"/>
              </a:rPr>
              <a:t>Food Justice &amp; Farmworker Organizing</a:t>
            </a:r>
            <a:endParaRPr sz="1100" b="1" i="0">
              <a:solidFill>
                <a:srgbClr val="222222"/>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100" b="1" i="0">
                <a:solidFill>
                  <a:srgbClr val="222222"/>
                </a:solidFill>
                <a:latin typeface="Arial"/>
                <a:ea typeface="Arial"/>
                <a:cs typeface="Arial"/>
                <a:sym typeface="Arial"/>
              </a:rPr>
              <a:t>Food Justice &amp; Farmworker Organizing</a:t>
            </a:r>
            <a:endParaRPr sz="1100" b="1" i="0">
              <a:solidFill>
                <a:srgbClr val="222222"/>
              </a:solidFill>
              <a:latin typeface="Arial"/>
              <a:ea typeface="Arial"/>
              <a:cs typeface="Arial"/>
              <a:sym typeface="Arial"/>
            </a:endParaRPr>
          </a:p>
          <a:p>
            <a:pPr marL="0" lvl="0" indent="0" algn="l" rtl="0">
              <a:lnSpc>
                <a:spcPct val="85000"/>
              </a:lnSpc>
              <a:spcBef>
                <a:spcPts val="0"/>
              </a:spcBef>
              <a:spcAft>
                <a:spcPts val="0"/>
              </a:spcAft>
              <a:buClr>
                <a:schemeClr val="lt2"/>
              </a:buClr>
              <a:buSzPts val="6000"/>
              <a:buFont typeface="Century Schoolbook"/>
              <a:buNone/>
            </a:pPr>
            <a:endParaRPr sz="6000" i="0"/>
          </a:p>
          <a:p>
            <a:pPr marL="0" lvl="0" indent="0" algn="l" rtl="0">
              <a:lnSpc>
                <a:spcPct val="85000"/>
              </a:lnSpc>
              <a:spcBef>
                <a:spcPts val="0"/>
              </a:spcBef>
              <a:spcAft>
                <a:spcPts val="0"/>
              </a:spcAft>
              <a:buClr>
                <a:schemeClr val="lt2"/>
              </a:buClr>
              <a:buSzPts val="6000"/>
              <a:buFont typeface="Century Schoolbook"/>
              <a:buNone/>
            </a:pPr>
            <a:endParaRPr sz="6000" i="0"/>
          </a:p>
        </p:txBody>
      </p:sp>
      <p:pic>
        <p:nvPicPr>
          <p:cNvPr id="124" name="Google Shape;124;p17" descr="A group of people standing next to a person smiling at the camera&#10;&#10;Description automatically generated"/>
          <p:cNvPicPr preferRelativeResize="0"/>
          <p:nvPr/>
        </p:nvPicPr>
        <p:blipFill rotWithShape="1">
          <a:blip r:embed="rId3">
            <a:alphaModFix/>
          </a:blip>
          <a:srcRect l="32409"/>
          <a:stretch/>
        </p:blipFill>
        <p:spPr>
          <a:xfrm>
            <a:off x="20" y="10"/>
            <a:ext cx="4635292" cy="6857992"/>
          </a:xfrm>
          <a:prstGeom prst="rect">
            <a:avLst/>
          </a:prstGeom>
          <a:noFill/>
          <a:ln>
            <a:noFill/>
          </a:ln>
        </p:spPr>
      </p:pic>
      <p:cxnSp>
        <p:nvCxnSpPr>
          <p:cNvPr id="125" name="Google Shape;125;p17"/>
          <p:cNvCxnSpPr/>
          <p:nvPr/>
        </p:nvCxnSpPr>
        <p:spPr>
          <a:xfrm>
            <a:off x="5269584" y="1257300"/>
            <a:ext cx="0" cy="5600700"/>
          </a:xfrm>
          <a:prstGeom prst="straightConnector1">
            <a:avLst/>
          </a:prstGeom>
          <a:noFill/>
          <a:ln w="25400" cap="flat" cmpd="sng">
            <a:solidFill>
              <a:schemeClr val="lt2"/>
            </a:solidFill>
            <a:prstDash val="solid"/>
            <a:round/>
            <a:headEnd type="none" w="sm" len="sm"/>
            <a:tailEnd type="none" w="sm" len="sm"/>
          </a:ln>
        </p:spPr>
      </p:cxnSp>
      <p:sp>
        <p:nvSpPr>
          <p:cNvPr id="126" name="Google Shape;126;p17"/>
          <p:cNvSpPr/>
          <p:nvPr/>
        </p:nvSpPr>
        <p:spPr>
          <a:xfrm>
            <a:off x="11784011" y="1189204"/>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lt2"/>
          </a:solidFill>
          <a:ln>
            <a:noFill/>
          </a:ln>
        </p:spPr>
      </p:sp>
      <p:pic>
        <p:nvPicPr>
          <p:cNvPr id="127" name="Google Shape;127;p17"/>
          <p:cNvPicPr preferRelativeResize="0"/>
          <p:nvPr/>
        </p:nvPicPr>
        <p:blipFill rotWithShape="1">
          <a:blip r:embed="rId4">
            <a:alphaModFix/>
          </a:blip>
          <a:srcRect/>
          <a:stretch/>
        </p:blipFill>
        <p:spPr>
          <a:xfrm>
            <a:off x="0" y="207450"/>
            <a:ext cx="5345801" cy="6858000"/>
          </a:xfrm>
          <a:prstGeom prst="rect">
            <a:avLst/>
          </a:prstGeom>
          <a:noFill/>
          <a:ln>
            <a:noFill/>
          </a:ln>
        </p:spPr>
      </p:pic>
      <p:pic>
        <p:nvPicPr>
          <p:cNvPr id="128" name="Google Shape;128;p17"/>
          <p:cNvPicPr preferRelativeResize="0"/>
          <p:nvPr/>
        </p:nvPicPr>
        <p:blipFill rotWithShape="1">
          <a:blip r:embed="rId5">
            <a:alphaModFix/>
          </a:blip>
          <a:srcRect/>
          <a:stretch/>
        </p:blipFill>
        <p:spPr>
          <a:xfrm>
            <a:off x="5903850" y="1143290"/>
            <a:ext cx="5946900" cy="4269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9"/>
        <p:cNvGrpSpPr/>
        <p:nvPr/>
      </p:nvGrpSpPr>
      <p:grpSpPr>
        <a:xfrm>
          <a:off x="0" y="0"/>
          <a:ext cx="0" cy="0"/>
          <a:chOff x="0" y="0"/>
          <a:chExt cx="0" cy="0"/>
        </a:xfrm>
      </p:grpSpPr>
      <p:sp>
        <p:nvSpPr>
          <p:cNvPr id="200" name="Google Shape;200;p26"/>
          <p:cNvSpPr txBox="1">
            <a:spLocks noGrp="1"/>
          </p:cNvSpPr>
          <p:nvPr>
            <p:ph type="title"/>
          </p:nvPr>
        </p:nvSpPr>
        <p:spPr>
          <a:xfrm>
            <a:off x="120575" y="359600"/>
            <a:ext cx="12071400" cy="107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Organizando en el tiempo de Covid</a:t>
            </a:r>
            <a:endParaRPr i="0">
              <a:solidFill>
                <a:srgbClr val="FFD966"/>
              </a:solidFill>
            </a:endParaRPr>
          </a:p>
          <a:p>
            <a:pPr marL="0" lvl="0" indent="0" algn="ctr" rtl="0">
              <a:lnSpc>
                <a:spcPct val="90000"/>
              </a:lnSpc>
              <a:spcBef>
                <a:spcPts val="0"/>
              </a:spcBef>
              <a:spcAft>
                <a:spcPts val="0"/>
              </a:spcAft>
              <a:buSzPts val="1800"/>
              <a:buNone/>
            </a:pPr>
            <a:r>
              <a:rPr lang="en-US">
                <a:solidFill>
                  <a:srgbClr val="FFD966"/>
                </a:solidFill>
              </a:rPr>
              <a:t>Organizing in the Time of Covid</a:t>
            </a:r>
            <a:endParaRPr>
              <a:solidFill>
                <a:srgbClr val="FFD966"/>
              </a:solidFill>
            </a:endParaRPr>
          </a:p>
        </p:txBody>
      </p:sp>
      <p:pic>
        <p:nvPicPr>
          <p:cNvPr id="201" name="Google Shape;201;p26"/>
          <p:cNvPicPr preferRelativeResize="0"/>
          <p:nvPr/>
        </p:nvPicPr>
        <p:blipFill>
          <a:blip r:embed="rId3">
            <a:alphaModFix/>
          </a:blip>
          <a:stretch>
            <a:fillRect/>
          </a:stretch>
        </p:blipFill>
        <p:spPr>
          <a:xfrm>
            <a:off x="3074800" y="2012850"/>
            <a:ext cx="6042399" cy="4528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120575" y="359600"/>
            <a:ext cx="12071400" cy="107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Grupos Pequeños</a:t>
            </a:r>
            <a:endParaRPr i="0">
              <a:solidFill>
                <a:srgbClr val="FFD966"/>
              </a:solidFill>
            </a:endParaRPr>
          </a:p>
          <a:p>
            <a:pPr marL="0" lvl="0" indent="0" algn="ctr" rtl="0">
              <a:lnSpc>
                <a:spcPct val="90000"/>
              </a:lnSpc>
              <a:spcBef>
                <a:spcPts val="0"/>
              </a:spcBef>
              <a:spcAft>
                <a:spcPts val="0"/>
              </a:spcAft>
              <a:buSzPts val="1800"/>
              <a:buNone/>
            </a:pPr>
            <a:r>
              <a:rPr lang="en-US" i="0">
                <a:solidFill>
                  <a:srgbClr val="FFD966"/>
                </a:solidFill>
              </a:rPr>
              <a:t>Small Groups</a:t>
            </a:r>
            <a:endParaRPr i="0">
              <a:solidFill>
                <a:srgbClr val="FFD966"/>
              </a:solidFill>
            </a:endParaRPr>
          </a:p>
          <a:p>
            <a:pPr marL="0" lvl="0" indent="0" algn="ctr" rtl="0">
              <a:lnSpc>
                <a:spcPct val="90000"/>
              </a:lnSpc>
              <a:spcBef>
                <a:spcPts val="0"/>
              </a:spcBef>
              <a:spcAft>
                <a:spcPts val="0"/>
              </a:spcAft>
              <a:buSzPts val="1800"/>
              <a:buNone/>
            </a:pPr>
            <a:endParaRPr i="0">
              <a:solidFill>
                <a:srgbClr val="FFF2CC"/>
              </a:solidFill>
            </a:endParaRPr>
          </a:p>
          <a:p>
            <a:pPr marL="0" lvl="0" indent="0" algn="ctr" rtl="0">
              <a:lnSpc>
                <a:spcPct val="90000"/>
              </a:lnSpc>
              <a:spcBef>
                <a:spcPts val="0"/>
              </a:spcBef>
              <a:spcAft>
                <a:spcPts val="0"/>
              </a:spcAft>
              <a:buSzPts val="1800"/>
              <a:buNone/>
            </a:pPr>
            <a:r>
              <a:rPr lang="en-US" i="0">
                <a:solidFill>
                  <a:srgbClr val="FFF2CC"/>
                </a:solidFill>
              </a:rPr>
              <a:t>Presentarse, Introduce yourself</a:t>
            </a:r>
            <a:endParaRPr i="0">
              <a:solidFill>
                <a:srgbClr val="FFF2CC"/>
              </a:solidFill>
            </a:endParaRPr>
          </a:p>
          <a:p>
            <a:pPr marL="0" lvl="0" indent="0" algn="ctr" rtl="0">
              <a:lnSpc>
                <a:spcPct val="90000"/>
              </a:lnSpc>
              <a:spcBef>
                <a:spcPts val="0"/>
              </a:spcBef>
              <a:spcAft>
                <a:spcPts val="0"/>
              </a:spcAft>
              <a:buSzPts val="1800"/>
              <a:buNone/>
            </a:pPr>
            <a:endParaRPr i="0">
              <a:solidFill>
                <a:srgbClr val="FFF2CC"/>
              </a:solidFill>
            </a:endParaRPr>
          </a:p>
          <a:p>
            <a:pPr marL="0" lvl="0" indent="0" algn="ctr" rtl="0">
              <a:lnSpc>
                <a:spcPct val="90000"/>
              </a:lnSpc>
              <a:spcBef>
                <a:spcPts val="0"/>
              </a:spcBef>
              <a:spcAft>
                <a:spcPts val="0"/>
              </a:spcAft>
              <a:buSzPts val="1800"/>
              <a:buNone/>
            </a:pPr>
            <a:r>
              <a:rPr lang="en-US" i="0">
                <a:solidFill>
                  <a:srgbClr val="FFF2CC"/>
                </a:solidFill>
              </a:rPr>
              <a:t>Repasar su experiencia y preguntas</a:t>
            </a:r>
            <a:endParaRPr i="0">
              <a:solidFill>
                <a:srgbClr val="FFF2CC"/>
              </a:solidFill>
            </a:endParaRPr>
          </a:p>
          <a:p>
            <a:pPr marL="0" lvl="0" indent="0" algn="ctr" rtl="0">
              <a:lnSpc>
                <a:spcPct val="90000"/>
              </a:lnSpc>
              <a:spcBef>
                <a:spcPts val="0"/>
              </a:spcBef>
              <a:spcAft>
                <a:spcPts val="0"/>
              </a:spcAft>
              <a:buSzPts val="1800"/>
              <a:buNone/>
            </a:pPr>
            <a:endParaRPr i="0">
              <a:solidFill>
                <a:srgbClr val="FFF2CC"/>
              </a:solidFill>
            </a:endParaRPr>
          </a:p>
          <a:p>
            <a:pPr marL="0" lvl="0" indent="0" algn="ctr" rtl="0">
              <a:lnSpc>
                <a:spcPct val="90000"/>
              </a:lnSpc>
              <a:spcBef>
                <a:spcPts val="0"/>
              </a:spcBef>
              <a:spcAft>
                <a:spcPts val="0"/>
              </a:spcAft>
              <a:buSzPts val="1800"/>
              <a:buNone/>
            </a:pPr>
            <a:r>
              <a:rPr lang="en-US" i="0">
                <a:solidFill>
                  <a:srgbClr val="FFF2CC"/>
                </a:solidFill>
              </a:rPr>
              <a:t>Review your experience and questions</a:t>
            </a:r>
            <a:endParaRPr i="0">
              <a:solidFill>
                <a:srgbClr val="FFF2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2"/>
        <p:cNvGrpSpPr/>
        <p:nvPr/>
      </p:nvGrpSpPr>
      <p:grpSpPr>
        <a:xfrm>
          <a:off x="0" y="0"/>
          <a:ext cx="0" cy="0"/>
          <a:chOff x="0" y="0"/>
          <a:chExt cx="0" cy="0"/>
        </a:xfrm>
      </p:grpSpPr>
      <p:sp>
        <p:nvSpPr>
          <p:cNvPr id="213" name="Google Shape;213;p28"/>
          <p:cNvSpPr txBox="1">
            <a:spLocks noGrp="1"/>
          </p:cNvSpPr>
          <p:nvPr>
            <p:ph type="title"/>
          </p:nvPr>
        </p:nvSpPr>
        <p:spPr>
          <a:xfrm>
            <a:off x="2568550" y="359600"/>
            <a:ext cx="7603200" cy="1522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Comunicación</a:t>
            </a:r>
            <a:endParaRPr i="0">
              <a:solidFill>
                <a:srgbClr val="FFD966"/>
              </a:solidFill>
            </a:endParaRPr>
          </a:p>
          <a:p>
            <a:pPr marL="0" lvl="0" indent="0" algn="ctr" rtl="0">
              <a:lnSpc>
                <a:spcPct val="90000"/>
              </a:lnSpc>
              <a:spcBef>
                <a:spcPts val="0"/>
              </a:spcBef>
              <a:spcAft>
                <a:spcPts val="0"/>
              </a:spcAft>
              <a:buSzPts val="1800"/>
              <a:buNone/>
            </a:pPr>
            <a:r>
              <a:rPr lang="en-US">
                <a:solidFill>
                  <a:srgbClr val="FFD966"/>
                </a:solidFill>
              </a:rPr>
              <a:t>Communication</a:t>
            </a:r>
            <a:endParaRPr>
              <a:solidFill>
                <a:srgbClr val="FFD966"/>
              </a:solidFill>
            </a:endParaRPr>
          </a:p>
        </p:txBody>
      </p:sp>
      <p:sp>
        <p:nvSpPr>
          <p:cNvPr id="214" name="Google Shape;214;p28"/>
          <p:cNvSpPr txBox="1">
            <a:spLocks noGrp="1"/>
          </p:cNvSpPr>
          <p:nvPr>
            <p:ph type="title"/>
          </p:nvPr>
        </p:nvSpPr>
        <p:spPr>
          <a:xfrm>
            <a:off x="1002675" y="2260400"/>
            <a:ext cx="10572900" cy="41001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Clr>
                <a:srgbClr val="FFFFFF"/>
              </a:buClr>
              <a:buSzPts val="1800"/>
              <a:buChar char="●"/>
            </a:pPr>
            <a:r>
              <a:rPr lang="en-US" i="0">
                <a:solidFill>
                  <a:srgbClr val="FFFFFF"/>
                </a:solidFill>
              </a:rPr>
              <a:t>WhatsApp: textos, videos, audio</a:t>
            </a:r>
            <a:endParaRPr i="0">
              <a:solidFill>
                <a:srgbClr val="FFFFFF"/>
              </a:solidFill>
            </a:endParaRPr>
          </a:p>
          <a:p>
            <a:pPr marL="457200" lvl="0" indent="-342900" algn="l" rtl="0">
              <a:lnSpc>
                <a:spcPct val="90000"/>
              </a:lnSpc>
              <a:spcBef>
                <a:spcPts val="0"/>
              </a:spcBef>
              <a:spcAft>
                <a:spcPts val="0"/>
              </a:spcAft>
              <a:buClr>
                <a:srgbClr val="FFFFFF"/>
              </a:buClr>
              <a:buSzPts val="1800"/>
              <a:buChar char="●"/>
            </a:pPr>
            <a:r>
              <a:rPr lang="en-US" i="0">
                <a:solidFill>
                  <a:srgbClr val="FFFFFF"/>
                </a:solidFill>
              </a:rPr>
              <a:t>Text blast</a:t>
            </a:r>
            <a:endParaRPr i="0">
              <a:solidFill>
                <a:srgbClr val="FFFFFF"/>
              </a:solidFill>
            </a:endParaRPr>
          </a:p>
          <a:p>
            <a:pPr marL="457200" lvl="0" indent="-342900" algn="l" rtl="0">
              <a:lnSpc>
                <a:spcPct val="90000"/>
              </a:lnSpc>
              <a:spcBef>
                <a:spcPts val="0"/>
              </a:spcBef>
              <a:spcAft>
                <a:spcPts val="0"/>
              </a:spcAft>
              <a:buClr>
                <a:srgbClr val="FFFFFF"/>
              </a:buClr>
              <a:buSzPts val="1800"/>
              <a:buChar char="●"/>
            </a:pPr>
            <a:r>
              <a:rPr lang="en-US" i="0">
                <a:solidFill>
                  <a:srgbClr val="FFFFFF"/>
                </a:solidFill>
              </a:rPr>
              <a:t>Zoom (video o teléfono)</a:t>
            </a:r>
            <a:endParaRPr i="0">
              <a:solidFill>
                <a:srgbClr val="FFFFFF"/>
              </a:solidFill>
            </a:endParaRPr>
          </a:p>
          <a:p>
            <a:pPr marL="457200" lvl="0" indent="-342900" algn="l" rtl="0">
              <a:lnSpc>
                <a:spcPct val="90000"/>
              </a:lnSpc>
              <a:spcBef>
                <a:spcPts val="0"/>
              </a:spcBef>
              <a:spcAft>
                <a:spcPts val="0"/>
              </a:spcAft>
              <a:buClr>
                <a:srgbClr val="FFFFFF"/>
              </a:buClr>
              <a:buSzPts val="1800"/>
              <a:buChar char="●"/>
            </a:pPr>
            <a:r>
              <a:rPr lang="en-US" i="0">
                <a:solidFill>
                  <a:srgbClr val="FFFFFF"/>
                </a:solidFill>
              </a:rPr>
              <a:t>Interpretación</a:t>
            </a:r>
            <a:endParaRPr i="0">
              <a:solidFill>
                <a:srgbClr val="FFFFFF"/>
              </a:solidFill>
            </a:endParaRPr>
          </a:p>
          <a:p>
            <a:pPr marL="457200" lvl="0" indent="-342900" algn="l" rtl="0">
              <a:lnSpc>
                <a:spcPct val="90000"/>
              </a:lnSpc>
              <a:spcBef>
                <a:spcPts val="0"/>
              </a:spcBef>
              <a:spcAft>
                <a:spcPts val="0"/>
              </a:spcAft>
              <a:buClr>
                <a:srgbClr val="FFFFFF"/>
              </a:buClr>
              <a:buSzPts val="1800"/>
              <a:buChar char="●"/>
            </a:pPr>
            <a:r>
              <a:rPr lang="en-US" i="0">
                <a:solidFill>
                  <a:srgbClr val="FFFFFF"/>
                </a:solidFill>
              </a:rPr>
              <a:t>Facebook</a:t>
            </a:r>
            <a:endParaRPr i="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19"/>
        <p:cNvGrpSpPr/>
        <p:nvPr/>
      </p:nvGrpSpPr>
      <p:grpSpPr>
        <a:xfrm>
          <a:off x="0" y="0"/>
          <a:ext cx="0" cy="0"/>
          <a:chOff x="0" y="0"/>
          <a:chExt cx="0" cy="0"/>
        </a:xfrm>
      </p:grpSpPr>
      <p:pic>
        <p:nvPicPr>
          <p:cNvPr id="220" name="Google Shape;220;p29" title="WhatsApp Video 2020-06-24 at 11.25.50 AM (1).mp4">
            <a:hlinkClick r:id="rId3"/>
          </p:cNvPr>
          <p:cNvPicPr preferRelativeResize="0"/>
          <p:nvPr/>
        </p:nvPicPr>
        <p:blipFill>
          <a:blip r:embed="rId4">
            <a:alphaModFix/>
          </a:blip>
          <a:stretch>
            <a:fillRect/>
          </a:stretch>
        </p:blipFill>
        <p:spPr>
          <a:xfrm>
            <a:off x="3453275" y="2728125"/>
            <a:ext cx="6072550" cy="3994225"/>
          </a:xfrm>
          <a:prstGeom prst="rect">
            <a:avLst/>
          </a:prstGeom>
          <a:noFill/>
          <a:ln>
            <a:noFill/>
          </a:ln>
        </p:spPr>
      </p:pic>
      <p:sp>
        <p:nvSpPr>
          <p:cNvPr id="221" name="Google Shape;221;p29"/>
          <p:cNvSpPr txBox="1"/>
          <p:nvPr/>
        </p:nvSpPr>
        <p:spPr>
          <a:xfrm>
            <a:off x="285100" y="134150"/>
            <a:ext cx="11411100" cy="279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5000">
                <a:solidFill>
                  <a:srgbClr val="FFD966"/>
                </a:solidFill>
                <a:latin typeface="Times New Roman"/>
                <a:ea typeface="Times New Roman"/>
                <a:cs typeface="Times New Roman"/>
                <a:sym typeface="Times New Roman"/>
              </a:rPr>
              <a:t>Como Usar Zoom, How to Use Zoom</a:t>
            </a:r>
            <a:endParaRPr sz="5000">
              <a:solidFill>
                <a:srgbClr val="FFD966"/>
              </a:solidFill>
              <a:latin typeface="Times New Roman"/>
              <a:ea typeface="Times New Roman"/>
              <a:cs typeface="Times New Roman"/>
              <a:sym typeface="Times New Roman"/>
            </a:endParaRPr>
          </a:p>
          <a:p>
            <a:pPr marL="0" lvl="0" indent="0" algn="ctr" rtl="0">
              <a:spcBef>
                <a:spcPts val="0"/>
              </a:spcBef>
              <a:spcAft>
                <a:spcPts val="0"/>
              </a:spcAft>
              <a:buNone/>
            </a:pPr>
            <a:r>
              <a:rPr lang="en-US" sz="5000">
                <a:solidFill>
                  <a:srgbClr val="FFF2CC"/>
                </a:solidFill>
                <a:latin typeface="Times New Roman"/>
                <a:ea typeface="Times New Roman"/>
                <a:cs typeface="Times New Roman"/>
                <a:sym typeface="Times New Roman"/>
              </a:rPr>
              <a:t>Videos de explicación apoyan mucho</a:t>
            </a:r>
            <a:endParaRPr sz="5000">
              <a:solidFill>
                <a:srgbClr val="FFF2CC"/>
              </a:solidFill>
              <a:latin typeface="Times New Roman"/>
              <a:ea typeface="Times New Roman"/>
              <a:cs typeface="Times New Roman"/>
              <a:sym typeface="Times New Roman"/>
            </a:endParaRPr>
          </a:p>
          <a:p>
            <a:pPr marL="0" lvl="0" indent="0" algn="ctr" rtl="0">
              <a:spcBef>
                <a:spcPts val="0"/>
              </a:spcBef>
              <a:spcAft>
                <a:spcPts val="0"/>
              </a:spcAft>
              <a:buNone/>
            </a:pPr>
            <a:r>
              <a:rPr lang="en-US" sz="5000">
                <a:solidFill>
                  <a:srgbClr val="FFF2CC"/>
                </a:solidFill>
                <a:latin typeface="Times New Roman"/>
                <a:ea typeface="Times New Roman"/>
                <a:cs typeface="Times New Roman"/>
                <a:sym typeface="Times New Roman"/>
              </a:rPr>
              <a:t>Explanation videos can be very helpful</a:t>
            </a:r>
            <a:endParaRPr sz="5000">
              <a:solidFill>
                <a:srgbClr val="FFF2CC"/>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150725" y="359600"/>
            <a:ext cx="11907300" cy="1584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500" i="0">
                <a:solidFill>
                  <a:srgbClr val="FFD966"/>
                </a:solidFill>
              </a:rPr>
              <a:t>Organizando por derechos, protecciones</a:t>
            </a:r>
            <a:endParaRPr sz="4500" i="0">
              <a:solidFill>
                <a:srgbClr val="FFD966"/>
              </a:solidFill>
            </a:endParaRPr>
          </a:p>
          <a:p>
            <a:pPr marL="0" lvl="0" indent="0" algn="ctr" rtl="0">
              <a:lnSpc>
                <a:spcPct val="90000"/>
              </a:lnSpc>
              <a:spcBef>
                <a:spcPts val="0"/>
              </a:spcBef>
              <a:spcAft>
                <a:spcPts val="0"/>
              </a:spcAft>
              <a:buSzPts val="1800"/>
              <a:buNone/>
            </a:pPr>
            <a:r>
              <a:rPr lang="en-US" sz="4500">
                <a:solidFill>
                  <a:srgbClr val="FFD966"/>
                </a:solidFill>
              </a:rPr>
              <a:t>Organizing for rights and protections</a:t>
            </a:r>
            <a:endParaRPr sz="4500">
              <a:solidFill>
                <a:srgbClr val="FFD966"/>
              </a:solidFill>
            </a:endParaRPr>
          </a:p>
        </p:txBody>
      </p:sp>
      <p:sp>
        <p:nvSpPr>
          <p:cNvPr id="228" name="Google Shape;228;p30"/>
          <p:cNvSpPr txBox="1"/>
          <p:nvPr/>
        </p:nvSpPr>
        <p:spPr>
          <a:xfrm>
            <a:off x="226100" y="2049875"/>
            <a:ext cx="11771700" cy="4551900"/>
          </a:xfrm>
          <a:prstGeom prst="rect">
            <a:avLst/>
          </a:prstGeom>
          <a:noFill/>
          <a:ln>
            <a:noFill/>
          </a:ln>
        </p:spPr>
        <p:txBody>
          <a:bodyPr spcFirstLastPara="1" wrap="square" lIns="91425" tIns="91425" rIns="91425" bIns="91425" anchor="t" anchorCtr="0">
            <a:noAutofit/>
          </a:bodyPr>
          <a:lstStyle/>
          <a:p>
            <a:pPr marL="457200" lvl="0" indent="0" algn="l" rtl="0">
              <a:lnSpc>
                <a:spcPct val="90000"/>
              </a:lnSpc>
              <a:spcBef>
                <a:spcPts val="0"/>
              </a:spcBef>
              <a:spcAft>
                <a:spcPts val="0"/>
              </a:spcAft>
              <a:buNone/>
            </a:pPr>
            <a:r>
              <a:rPr lang="en-US" sz="3000">
                <a:solidFill>
                  <a:srgbClr val="FFFFFF"/>
                </a:solidFill>
                <a:latin typeface="Century Schoolbook"/>
                <a:ea typeface="Century Schoolbook"/>
                <a:cs typeface="Century Schoolbook"/>
                <a:sym typeface="Century Schoolbook"/>
              </a:rPr>
              <a:t>Muchos trabajos de inmigrantes = esenciales pero excluidos</a:t>
            </a:r>
            <a:endParaRPr sz="3000">
              <a:solidFill>
                <a:srgbClr val="FFFFFF"/>
              </a:solidFill>
              <a:latin typeface="Century Schoolbook"/>
              <a:ea typeface="Century Schoolbook"/>
              <a:cs typeface="Century Schoolbook"/>
              <a:sym typeface="Century Schoolbook"/>
            </a:endParaRPr>
          </a:p>
          <a:p>
            <a:pPr marL="457200" lvl="0" indent="0" algn="l" rtl="0">
              <a:lnSpc>
                <a:spcPct val="90000"/>
              </a:lnSpc>
              <a:spcBef>
                <a:spcPts val="0"/>
              </a:spcBef>
              <a:spcAft>
                <a:spcPts val="0"/>
              </a:spcAft>
              <a:buNone/>
            </a:pPr>
            <a:r>
              <a:rPr lang="en-US" sz="3000">
                <a:solidFill>
                  <a:srgbClr val="FFFFFF"/>
                </a:solidFill>
                <a:latin typeface="Century Schoolbook"/>
                <a:ea typeface="Century Schoolbook"/>
                <a:cs typeface="Century Schoolbook"/>
                <a:sym typeface="Century Schoolbook"/>
              </a:rPr>
              <a:t>Many immigrants work in jobs that are essential but excluded</a:t>
            </a:r>
            <a:endParaRPr sz="3000">
              <a:solidFill>
                <a:srgbClr val="FFFFFF"/>
              </a:solidFill>
              <a:latin typeface="Century Schoolbook"/>
              <a:ea typeface="Century Schoolbook"/>
              <a:cs typeface="Century Schoolbook"/>
              <a:sym typeface="Century Schoolbook"/>
            </a:endParaRPr>
          </a:p>
          <a:p>
            <a:pPr marL="457200" lvl="0" indent="0" algn="l" rtl="0">
              <a:lnSpc>
                <a:spcPct val="90000"/>
              </a:lnSpc>
              <a:spcBef>
                <a:spcPts val="0"/>
              </a:spcBef>
              <a:spcAft>
                <a:spcPts val="0"/>
              </a:spcAft>
              <a:buNone/>
            </a:pPr>
            <a:endParaRPr sz="3500">
              <a:solidFill>
                <a:srgbClr val="FFD966"/>
              </a:solidFill>
              <a:latin typeface="Century Schoolbook"/>
              <a:ea typeface="Century Schoolbook"/>
              <a:cs typeface="Century Schoolbook"/>
              <a:sym typeface="Century Schoolbook"/>
            </a:endParaRPr>
          </a:p>
          <a:p>
            <a:pPr marL="457200" lvl="0" indent="-450850" algn="l" rtl="0">
              <a:lnSpc>
                <a:spcPct val="90000"/>
              </a:lnSpc>
              <a:spcBef>
                <a:spcPts val="0"/>
              </a:spcBef>
              <a:spcAft>
                <a:spcPts val="0"/>
              </a:spcAft>
              <a:buClr>
                <a:srgbClr val="FFF2CC"/>
              </a:buClr>
              <a:buSzPts val="3500"/>
              <a:buFont typeface="Century Schoolbook"/>
              <a:buChar char="●"/>
            </a:pPr>
            <a:r>
              <a:rPr lang="en-US" sz="3500">
                <a:solidFill>
                  <a:srgbClr val="FFF2CC"/>
                </a:solidFill>
                <a:latin typeface="Century Schoolbook"/>
                <a:ea typeface="Century Schoolbook"/>
                <a:cs typeface="Century Schoolbook"/>
                <a:sym typeface="Century Schoolbook"/>
              </a:rPr>
              <a:t>PPE y protección // PPE and protection</a:t>
            </a:r>
            <a:endParaRPr sz="3500">
              <a:solidFill>
                <a:srgbClr val="FFF2CC"/>
              </a:solidFill>
              <a:latin typeface="Century Schoolbook"/>
              <a:ea typeface="Century Schoolbook"/>
              <a:cs typeface="Century Schoolbook"/>
              <a:sym typeface="Century Schoolbook"/>
            </a:endParaRPr>
          </a:p>
          <a:p>
            <a:pPr marL="457200" lvl="0" indent="0" algn="l" rtl="0">
              <a:lnSpc>
                <a:spcPct val="90000"/>
              </a:lnSpc>
              <a:spcBef>
                <a:spcPts val="0"/>
              </a:spcBef>
              <a:spcAft>
                <a:spcPts val="0"/>
              </a:spcAft>
              <a:buNone/>
            </a:pPr>
            <a:endParaRPr sz="3500">
              <a:solidFill>
                <a:srgbClr val="FFF2CC"/>
              </a:solidFill>
              <a:latin typeface="Century Schoolbook"/>
              <a:ea typeface="Century Schoolbook"/>
              <a:cs typeface="Century Schoolbook"/>
              <a:sym typeface="Century Schoolbook"/>
            </a:endParaRPr>
          </a:p>
          <a:p>
            <a:pPr marL="457200" lvl="0" indent="-450850" algn="l" rtl="0">
              <a:lnSpc>
                <a:spcPct val="90000"/>
              </a:lnSpc>
              <a:spcBef>
                <a:spcPts val="0"/>
              </a:spcBef>
              <a:spcAft>
                <a:spcPts val="0"/>
              </a:spcAft>
              <a:buClr>
                <a:srgbClr val="FFF2CC"/>
              </a:buClr>
              <a:buSzPts val="3500"/>
              <a:buFont typeface="Century Schoolbook"/>
              <a:buChar char="●"/>
            </a:pPr>
            <a:r>
              <a:rPr lang="en-US" sz="3500">
                <a:solidFill>
                  <a:srgbClr val="FFF2CC"/>
                </a:solidFill>
                <a:latin typeface="Century Schoolbook"/>
                <a:ea typeface="Century Schoolbook"/>
                <a:cs typeface="Century Schoolbook"/>
                <a:sym typeface="Century Schoolbook"/>
              </a:rPr>
              <a:t>Tiempo Pagado de Enfermedad // Paid sick time</a:t>
            </a:r>
            <a:endParaRPr sz="3500">
              <a:solidFill>
                <a:srgbClr val="FFF2CC"/>
              </a:solidFill>
              <a:latin typeface="Century Schoolbook"/>
              <a:ea typeface="Century Schoolbook"/>
              <a:cs typeface="Century Schoolbook"/>
              <a:sym typeface="Century Schoolbook"/>
            </a:endParaRPr>
          </a:p>
          <a:p>
            <a:pPr marL="0" lvl="0" indent="0" algn="l" rtl="0">
              <a:lnSpc>
                <a:spcPct val="90000"/>
              </a:lnSpc>
              <a:spcBef>
                <a:spcPts val="0"/>
              </a:spcBef>
              <a:spcAft>
                <a:spcPts val="0"/>
              </a:spcAft>
              <a:buNone/>
            </a:pPr>
            <a:endParaRPr sz="3500">
              <a:solidFill>
                <a:srgbClr val="FFF2CC"/>
              </a:solidFill>
              <a:latin typeface="Century Schoolbook"/>
              <a:ea typeface="Century Schoolbook"/>
              <a:cs typeface="Century Schoolbook"/>
              <a:sym typeface="Century Schoolbook"/>
            </a:endParaRPr>
          </a:p>
          <a:p>
            <a:pPr marL="457200" lvl="0" indent="-450850" algn="l" rtl="0">
              <a:lnSpc>
                <a:spcPct val="90000"/>
              </a:lnSpc>
              <a:spcBef>
                <a:spcPts val="0"/>
              </a:spcBef>
              <a:spcAft>
                <a:spcPts val="0"/>
              </a:spcAft>
              <a:buClr>
                <a:srgbClr val="FFF2CC"/>
              </a:buClr>
              <a:buSzPts val="3500"/>
              <a:buFont typeface="Century Schoolbook"/>
              <a:buChar char="●"/>
            </a:pPr>
            <a:r>
              <a:rPr lang="en-US" sz="3500">
                <a:solidFill>
                  <a:srgbClr val="FFF2CC"/>
                </a:solidFill>
                <a:latin typeface="Century Schoolbook"/>
                <a:ea typeface="Century Schoolbook"/>
                <a:cs typeface="Century Schoolbook"/>
                <a:sym typeface="Century Schoolbook"/>
              </a:rPr>
              <a:t>Derechos de trabajadores del Campo // </a:t>
            </a:r>
            <a:endParaRPr sz="3500">
              <a:solidFill>
                <a:srgbClr val="FFF2CC"/>
              </a:solidFill>
              <a:latin typeface="Century Schoolbook"/>
              <a:ea typeface="Century Schoolbook"/>
              <a:cs typeface="Century Schoolbook"/>
              <a:sym typeface="Century Schoolbook"/>
            </a:endParaRPr>
          </a:p>
          <a:p>
            <a:pPr marL="457200" lvl="0" indent="0" algn="l" rtl="0">
              <a:lnSpc>
                <a:spcPct val="90000"/>
              </a:lnSpc>
              <a:spcBef>
                <a:spcPts val="0"/>
              </a:spcBef>
              <a:spcAft>
                <a:spcPts val="0"/>
              </a:spcAft>
              <a:buNone/>
            </a:pPr>
            <a:r>
              <a:rPr lang="en-US" sz="3500">
                <a:solidFill>
                  <a:srgbClr val="FFF2CC"/>
                </a:solidFill>
                <a:latin typeface="Century Schoolbook"/>
                <a:ea typeface="Century Schoolbook"/>
                <a:cs typeface="Century Schoolbook"/>
                <a:sym typeface="Century Schoolbook"/>
              </a:rPr>
              <a:t>Farmworker rights</a:t>
            </a:r>
            <a:endParaRPr sz="3500">
              <a:solidFill>
                <a:srgbClr val="FFF2CC"/>
              </a:solidFill>
              <a:latin typeface="Century Schoolbook"/>
              <a:ea typeface="Century Schoolbook"/>
              <a:cs typeface="Century Schoolbook"/>
              <a:sym typeface="Century Schoolbook"/>
            </a:endParaRPr>
          </a:p>
          <a:p>
            <a:pPr marL="457200" lvl="0" indent="0" algn="l" rtl="0">
              <a:lnSpc>
                <a:spcPct val="90000"/>
              </a:lnSpc>
              <a:spcBef>
                <a:spcPts val="0"/>
              </a:spcBef>
              <a:spcAft>
                <a:spcPts val="0"/>
              </a:spcAft>
              <a:buNone/>
            </a:pPr>
            <a:endParaRPr sz="4500">
              <a:solidFill>
                <a:srgbClr val="FFD966"/>
              </a:solidFill>
              <a:latin typeface="Century Schoolbook"/>
              <a:ea typeface="Century Schoolbook"/>
              <a:cs typeface="Century Schoolbook"/>
              <a:sym typeface="Century Schoolbook"/>
            </a:endParaRPr>
          </a:p>
          <a:p>
            <a:pPr marL="457200" lvl="0" indent="-514350" algn="l" rtl="0">
              <a:lnSpc>
                <a:spcPct val="90000"/>
              </a:lnSpc>
              <a:spcBef>
                <a:spcPts val="0"/>
              </a:spcBef>
              <a:spcAft>
                <a:spcPts val="0"/>
              </a:spcAft>
              <a:buClr>
                <a:srgbClr val="FFD966"/>
              </a:buClr>
              <a:buSzPts val="4500"/>
              <a:buFont typeface="Century Schoolbook"/>
              <a:buChar char="●"/>
            </a:pPr>
            <a:endParaRPr sz="4500">
              <a:solidFill>
                <a:srgbClr val="FFD966"/>
              </a:solidFill>
              <a:latin typeface="Century Schoolbook"/>
              <a:ea typeface="Century Schoolbook"/>
              <a:cs typeface="Century Schoolbook"/>
              <a:sym typeface="Century Schoolboo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3"/>
        <p:cNvGrpSpPr/>
        <p:nvPr/>
      </p:nvGrpSpPr>
      <p:grpSpPr>
        <a:xfrm>
          <a:off x="0" y="0"/>
          <a:ext cx="0" cy="0"/>
          <a:chOff x="0" y="0"/>
          <a:chExt cx="0" cy="0"/>
        </a:xfrm>
      </p:grpSpPr>
      <p:pic>
        <p:nvPicPr>
          <p:cNvPr id="234" name="Google Shape;234;p31"/>
          <p:cNvPicPr preferRelativeResize="0"/>
          <p:nvPr/>
        </p:nvPicPr>
        <p:blipFill>
          <a:blip r:embed="rId3">
            <a:alphaModFix/>
          </a:blip>
          <a:stretch>
            <a:fillRect/>
          </a:stretch>
        </p:blipFill>
        <p:spPr>
          <a:xfrm>
            <a:off x="2126900" y="304800"/>
            <a:ext cx="7817268" cy="65531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39"/>
        <p:cNvGrpSpPr/>
        <p:nvPr/>
      </p:nvGrpSpPr>
      <p:grpSpPr>
        <a:xfrm>
          <a:off x="0" y="0"/>
          <a:ext cx="0" cy="0"/>
          <a:chOff x="0" y="0"/>
          <a:chExt cx="0" cy="0"/>
        </a:xfrm>
      </p:grpSpPr>
      <p:pic>
        <p:nvPicPr>
          <p:cNvPr id="240" name="Google Shape;240;p32"/>
          <p:cNvPicPr preferRelativeResize="0"/>
          <p:nvPr/>
        </p:nvPicPr>
        <p:blipFill>
          <a:blip r:embed="rId3">
            <a:alphaModFix/>
          </a:blip>
          <a:stretch>
            <a:fillRect/>
          </a:stretch>
        </p:blipFill>
        <p:spPr>
          <a:xfrm>
            <a:off x="167450" y="158925"/>
            <a:ext cx="6101411" cy="5114800"/>
          </a:xfrm>
          <a:prstGeom prst="rect">
            <a:avLst/>
          </a:prstGeom>
          <a:noFill/>
          <a:ln>
            <a:noFill/>
          </a:ln>
        </p:spPr>
      </p:pic>
      <p:pic>
        <p:nvPicPr>
          <p:cNvPr id="241" name="Google Shape;241;p32"/>
          <p:cNvPicPr preferRelativeResize="0"/>
          <p:nvPr/>
        </p:nvPicPr>
        <p:blipFill>
          <a:blip r:embed="rId4">
            <a:alphaModFix/>
          </a:blip>
          <a:stretch>
            <a:fillRect/>
          </a:stretch>
        </p:blipFill>
        <p:spPr>
          <a:xfrm>
            <a:off x="6406211" y="1892250"/>
            <a:ext cx="5633389" cy="4722458"/>
          </a:xfrm>
          <a:prstGeom prst="rect">
            <a:avLst/>
          </a:prstGeom>
          <a:noFill/>
          <a:ln>
            <a:noFill/>
          </a:ln>
        </p:spPr>
      </p:pic>
      <p:sp>
        <p:nvSpPr>
          <p:cNvPr id="242" name="Google Shape;242;p32"/>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050">
                <a:solidFill>
                  <a:schemeClr val="dk1"/>
                </a:solidFill>
              </a:rPr>
              <a:t>--repartir comida</a:t>
            </a:r>
            <a:endParaRPr sz="1050">
              <a:solidFill>
                <a:schemeClr val="dk1"/>
              </a:solidFill>
            </a:endParaRPr>
          </a:p>
          <a:p>
            <a:pPr marL="0" lvl="0" indent="0" algn="l" rtl="0">
              <a:lnSpc>
                <a:spcPct val="115000"/>
              </a:lnSpc>
              <a:spcBef>
                <a:spcPts val="0"/>
              </a:spcBef>
              <a:spcAft>
                <a:spcPts val="0"/>
              </a:spcAft>
              <a:buNone/>
            </a:pPr>
            <a:r>
              <a:rPr lang="en-US" sz="1050">
                <a:solidFill>
                  <a:schemeClr val="dk1"/>
                </a:solidFill>
              </a:rPr>
              <a:t>--ayudar a personas con covid</a:t>
            </a:r>
            <a:endParaRPr sz="1050">
              <a:solidFill>
                <a:schemeClr val="dk1"/>
              </a:solidFill>
            </a:endParaRPr>
          </a:p>
          <a:p>
            <a:pPr marL="0" lvl="0" indent="0" algn="l" rtl="0">
              <a:lnSpc>
                <a:spcPct val="115000"/>
              </a:lnSpc>
              <a:spcBef>
                <a:spcPts val="0"/>
              </a:spcBef>
              <a:spcAft>
                <a:spcPts val="0"/>
              </a:spcAft>
              <a:buNone/>
            </a:pPr>
            <a:r>
              <a:rPr lang="en-US" sz="1050">
                <a:solidFill>
                  <a:schemeClr val="dk1"/>
                </a:solidFill>
              </a:rPr>
              <a:t>--Comida (apoyo mutuo) con Solidarity in the Streets</a:t>
            </a:r>
            <a:endParaRPr sz="1050">
              <a:solidFill>
                <a:schemeClr val="dk1"/>
              </a:solidFill>
            </a:endParaRPr>
          </a:p>
          <a:p>
            <a:pPr marL="0" lvl="0" indent="0" algn="l" rtl="0">
              <a:lnSpc>
                <a:spcPct val="115000"/>
              </a:lnSpc>
              <a:spcBef>
                <a:spcPts val="0"/>
              </a:spcBef>
              <a:spcAft>
                <a:spcPts val="0"/>
              </a:spcAft>
              <a:buNone/>
            </a:pPr>
            <a:r>
              <a:rPr lang="en-US" sz="1050">
                <a:solidFill>
                  <a:schemeClr val="dk1"/>
                </a:solidFill>
              </a:rPr>
              <a:t>--Solidarity Fund ppl need support, and we have met lottttts new people, who we are adding into our organizing</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47"/>
        <p:cNvGrpSpPr/>
        <p:nvPr/>
      </p:nvGrpSpPr>
      <p:grpSpPr>
        <a:xfrm>
          <a:off x="0" y="0"/>
          <a:ext cx="0" cy="0"/>
          <a:chOff x="0" y="0"/>
          <a:chExt cx="0" cy="0"/>
        </a:xfrm>
      </p:grpSpPr>
      <p:sp>
        <p:nvSpPr>
          <p:cNvPr id="248" name="Google Shape;248;p33"/>
          <p:cNvSpPr txBox="1">
            <a:spLocks noGrp="1"/>
          </p:cNvSpPr>
          <p:nvPr>
            <p:ph type="title"/>
          </p:nvPr>
        </p:nvSpPr>
        <p:spPr>
          <a:xfrm>
            <a:off x="0" y="218575"/>
            <a:ext cx="6270300" cy="6196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000" i="0">
                <a:solidFill>
                  <a:srgbClr val="FFD966"/>
                </a:solidFill>
              </a:rPr>
              <a:t>Solidaridad,Apoyo Mutuo</a:t>
            </a:r>
            <a:endParaRPr sz="4000" i="0">
              <a:solidFill>
                <a:srgbClr val="FFD966"/>
              </a:solidFill>
            </a:endParaRPr>
          </a:p>
          <a:p>
            <a:pPr marL="0" lvl="0" indent="0" algn="ctr" rtl="0">
              <a:lnSpc>
                <a:spcPct val="90000"/>
              </a:lnSpc>
              <a:spcBef>
                <a:spcPts val="0"/>
              </a:spcBef>
              <a:spcAft>
                <a:spcPts val="0"/>
              </a:spcAft>
              <a:buSzPts val="1800"/>
              <a:buNone/>
            </a:pPr>
            <a:r>
              <a:rPr lang="en-US" sz="4000" i="0">
                <a:solidFill>
                  <a:srgbClr val="FFD966"/>
                </a:solidFill>
              </a:rPr>
              <a:t> </a:t>
            </a:r>
            <a:r>
              <a:rPr lang="en-US" sz="4000">
                <a:solidFill>
                  <a:srgbClr val="FFD966"/>
                </a:solidFill>
              </a:rPr>
              <a:t>Solidarity, Mutual Aid</a:t>
            </a:r>
            <a:endParaRPr sz="4000">
              <a:solidFill>
                <a:srgbClr val="FFD966"/>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Equipo de Liderazgo/ </a:t>
            </a:r>
            <a:r>
              <a:rPr lang="en-US" sz="3000">
                <a:solidFill>
                  <a:srgbClr val="FFF2CC"/>
                </a:solidFill>
              </a:rPr>
              <a:t>Leadership Team</a:t>
            </a:r>
            <a:endParaRPr sz="3000">
              <a:solidFill>
                <a:srgbClr val="FFF2CC"/>
              </a:solidFill>
            </a:endParaRPr>
          </a:p>
          <a:p>
            <a:pPr marL="457200" lvl="0" indent="0" algn="l" rtl="0">
              <a:lnSpc>
                <a:spcPct val="90000"/>
              </a:lnSpc>
              <a:spcBef>
                <a:spcPts val="0"/>
              </a:spcBef>
              <a:spcAft>
                <a:spcPts val="0"/>
              </a:spcAft>
              <a:buNone/>
            </a:pPr>
            <a:endParaRPr sz="3000">
              <a:solidFill>
                <a:srgbClr val="FFF2CC"/>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Despensas del Pueblo//</a:t>
            </a:r>
            <a:endParaRPr sz="3000" i="0">
              <a:solidFill>
                <a:srgbClr val="FFF2CC"/>
              </a:solidFill>
            </a:endParaRPr>
          </a:p>
          <a:p>
            <a:pPr marL="457200" lvl="0" indent="0" algn="l" rtl="0">
              <a:lnSpc>
                <a:spcPct val="90000"/>
              </a:lnSpc>
              <a:spcBef>
                <a:spcPts val="0"/>
              </a:spcBef>
              <a:spcAft>
                <a:spcPts val="0"/>
              </a:spcAft>
              <a:buNone/>
            </a:pPr>
            <a:r>
              <a:rPr lang="en-US" sz="3000">
                <a:solidFill>
                  <a:srgbClr val="FFF2CC"/>
                </a:solidFill>
              </a:rPr>
              <a:t>Community food pantries</a:t>
            </a:r>
            <a:endParaRPr sz="3000">
              <a:solidFill>
                <a:srgbClr val="FFF2CC"/>
              </a:solidFill>
            </a:endParaRPr>
          </a:p>
          <a:p>
            <a:pPr marL="0" lvl="0" indent="0" algn="l" rtl="0">
              <a:lnSpc>
                <a:spcPct val="90000"/>
              </a:lnSpc>
              <a:spcBef>
                <a:spcPts val="0"/>
              </a:spcBef>
              <a:spcAft>
                <a:spcPts val="0"/>
              </a:spcAft>
              <a:buNone/>
            </a:pPr>
            <a:endParaRPr sz="3000">
              <a:solidFill>
                <a:srgbClr val="FFF2CC"/>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Ayuda a personas con Covid//</a:t>
            </a:r>
            <a:endParaRPr sz="3000" i="0">
              <a:solidFill>
                <a:srgbClr val="FFF2CC"/>
              </a:solidFill>
            </a:endParaRPr>
          </a:p>
          <a:p>
            <a:pPr marL="0" lvl="0" indent="0" algn="l" rtl="0">
              <a:lnSpc>
                <a:spcPct val="90000"/>
              </a:lnSpc>
              <a:spcBef>
                <a:spcPts val="0"/>
              </a:spcBef>
              <a:spcAft>
                <a:spcPts val="0"/>
              </a:spcAft>
              <a:buNone/>
            </a:pPr>
            <a:r>
              <a:rPr lang="en-US" sz="3000">
                <a:solidFill>
                  <a:srgbClr val="FFF2CC"/>
                </a:solidFill>
              </a:rPr>
              <a:t>Direct help to people with Covid</a:t>
            </a:r>
            <a:endParaRPr sz="3000">
              <a:solidFill>
                <a:srgbClr val="FFF2CC"/>
              </a:solidFill>
            </a:endParaRPr>
          </a:p>
          <a:p>
            <a:pPr marL="0" lvl="0" indent="0" algn="l" rtl="0">
              <a:lnSpc>
                <a:spcPct val="90000"/>
              </a:lnSpc>
              <a:spcBef>
                <a:spcPts val="0"/>
              </a:spcBef>
              <a:spcAft>
                <a:spcPts val="0"/>
              </a:spcAft>
              <a:buNone/>
            </a:pPr>
            <a:endParaRPr sz="3000">
              <a:solidFill>
                <a:srgbClr val="FFF2CC"/>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Fondo de Solidaridad, apoyo y oportunidad de conectarnos</a:t>
            </a:r>
            <a:endParaRPr sz="3000" i="0">
              <a:solidFill>
                <a:srgbClr val="FFF2CC"/>
              </a:solidFill>
            </a:endParaRPr>
          </a:p>
          <a:p>
            <a:pPr marL="457200" lvl="0" indent="0" algn="l" rtl="0">
              <a:lnSpc>
                <a:spcPct val="90000"/>
              </a:lnSpc>
              <a:spcBef>
                <a:spcPts val="0"/>
              </a:spcBef>
              <a:spcAft>
                <a:spcPts val="0"/>
              </a:spcAft>
              <a:buNone/>
            </a:pPr>
            <a:r>
              <a:rPr lang="en-US" sz="3000">
                <a:solidFill>
                  <a:srgbClr val="FFF2CC"/>
                </a:solidFill>
              </a:rPr>
              <a:t>Solidarity Fund; support and opportunity for connection</a:t>
            </a:r>
            <a:endParaRPr sz="3000">
              <a:solidFill>
                <a:srgbClr val="FFF2CC"/>
              </a:solidFill>
            </a:endParaRPr>
          </a:p>
        </p:txBody>
      </p:sp>
      <p:pic>
        <p:nvPicPr>
          <p:cNvPr id="249" name="Google Shape;249;p33"/>
          <p:cNvPicPr preferRelativeResize="0"/>
          <p:nvPr/>
        </p:nvPicPr>
        <p:blipFill>
          <a:blip r:embed="rId3">
            <a:alphaModFix/>
          </a:blip>
          <a:stretch>
            <a:fillRect/>
          </a:stretch>
        </p:blipFill>
        <p:spPr>
          <a:xfrm>
            <a:off x="6411475" y="218575"/>
            <a:ext cx="5143500" cy="6858000"/>
          </a:xfrm>
          <a:prstGeom prst="rect">
            <a:avLst/>
          </a:prstGeom>
          <a:noFill/>
          <a:ln>
            <a:noFill/>
          </a:ln>
        </p:spPr>
      </p:pic>
      <p:sp>
        <p:nvSpPr>
          <p:cNvPr id="250" name="Google Shape;250;p33"/>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55"/>
        <p:cNvGrpSpPr/>
        <p:nvPr/>
      </p:nvGrpSpPr>
      <p:grpSpPr>
        <a:xfrm>
          <a:off x="0" y="0"/>
          <a:ext cx="0" cy="0"/>
          <a:chOff x="0" y="0"/>
          <a:chExt cx="0" cy="0"/>
        </a:xfrm>
      </p:grpSpPr>
      <p:sp>
        <p:nvSpPr>
          <p:cNvPr id="256" name="Google Shape;256;p34"/>
          <p:cNvSpPr txBox="1">
            <a:spLocks noGrp="1"/>
          </p:cNvSpPr>
          <p:nvPr>
            <p:ph type="title"/>
          </p:nvPr>
        </p:nvSpPr>
        <p:spPr>
          <a:xfrm>
            <a:off x="0" y="218575"/>
            <a:ext cx="11892300" cy="3172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000" i="0">
                <a:solidFill>
                  <a:srgbClr val="FFD966"/>
                </a:solidFill>
              </a:rPr>
              <a:t>Seguir la Campaña de LICENCIAS</a:t>
            </a:r>
            <a:endParaRPr sz="4000" i="0">
              <a:solidFill>
                <a:srgbClr val="FFD966"/>
              </a:solidFill>
            </a:endParaRPr>
          </a:p>
          <a:p>
            <a:pPr marL="0" lvl="0" indent="0" algn="ctr" rtl="0">
              <a:lnSpc>
                <a:spcPct val="90000"/>
              </a:lnSpc>
              <a:spcBef>
                <a:spcPts val="0"/>
              </a:spcBef>
              <a:spcAft>
                <a:spcPts val="0"/>
              </a:spcAft>
              <a:buSzPts val="1800"/>
              <a:buNone/>
            </a:pPr>
            <a:r>
              <a:rPr lang="en-US" sz="4000" i="0">
                <a:solidFill>
                  <a:srgbClr val="FFD966"/>
                </a:solidFill>
              </a:rPr>
              <a:t> </a:t>
            </a:r>
            <a:r>
              <a:rPr lang="en-US" sz="4000">
                <a:solidFill>
                  <a:srgbClr val="FFD966"/>
                </a:solidFill>
              </a:rPr>
              <a:t>Continue the LICENSE campaign</a:t>
            </a:r>
            <a:endParaRPr sz="3000" i="0">
              <a:solidFill>
                <a:srgbClr val="FFF2CC"/>
              </a:solidFill>
            </a:endParaRPr>
          </a:p>
          <a:p>
            <a:pPr marL="457200" lvl="0" indent="-419100" algn="ctr" rtl="0">
              <a:lnSpc>
                <a:spcPct val="90000"/>
              </a:lnSpc>
              <a:spcBef>
                <a:spcPts val="0"/>
              </a:spcBef>
              <a:spcAft>
                <a:spcPts val="0"/>
              </a:spcAft>
              <a:buClr>
                <a:srgbClr val="FFF2CC"/>
              </a:buClr>
              <a:buSzPts val="3000"/>
              <a:buChar char="●"/>
            </a:pPr>
            <a:r>
              <a:rPr lang="en-US" sz="3000" i="0">
                <a:solidFill>
                  <a:srgbClr val="FFF2CC"/>
                </a:solidFill>
              </a:rPr>
              <a:t>Aún más clave durante Covid de tener la licencias</a:t>
            </a:r>
            <a:endParaRPr sz="3000" i="0">
              <a:solidFill>
                <a:srgbClr val="FFF2CC"/>
              </a:solidFill>
            </a:endParaRPr>
          </a:p>
          <a:p>
            <a:pPr marL="457200" lvl="0" indent="0" algn="ctr" rtl="0">
              <a:lnSpc>
                <a:spcPct val="90000"/>
              </a:lnSpc>
              <a:spcBef>
                <a:spcPts val="0"/>
              </a:spcBef>
              <a:spcAft>
                <a:spcPts val="0"/>
              </a:spcAft>
              <a:buNone/>
            </a:pPr>
            <a:r>
              <a:rPr lang="en-US" sz="3000">
                <a:solidFill>
                  <a:srgbClr val="FFF2CC"/>
                </a:solidFill>
              </a:rPr>
              <a:t>Even more critical to have licenses during Covid</a:t>
            </a:r>
            <a:endParaRPr sz="3000">
              <a:solidFill>
                <a:srgbClr val="FFF2CC"/>
              </a:solidFill>
            </a:endParaRPr>
          </a:p>
          <a:p>
            <a:pPr marL="457200" lvl="0" indent="-419100" algn="ctr" rtl="0">
              <a:lnSpc>
                <a:spcPct val="90000"/>
              </a:lnSpc>
              <a:spcBef>
                <a:spcPts val="0"/>
              </a:spcBef>
              <a:spcAft>
                <a:spcPts val="0"/>
              </a:spcAft>
              <a:buClr>
                <a:srgbClr val="FFF2CC"/>
              </a:buClr>
              <a:buSzPts val="3000"/>
              <a:buChar char="●"/>
            </a:pPr>
            <a:r>
              <a:rPr lang="en-US" sz="3000" i="0">
                <a:solidFill>
                  <a:srgbClr val="FFF2CC"/>
                </a:solidFill>
              </a:rPr>
              <a:t>Organizar con caravanas, prensa, llamadas</a:t>
            </a:r>
            <a:endParaRPr sz="3000" i="0">
              <a:solidFill>
                <a:srgbClr val="FFF2CC"/>
              </a:solidFill>
            </a:endParaRPr>
          </a:p>
          <a:p>
            <a:pPr marL="457200" lvl="0" indent="0" algn="ctr" rtl="0">
              <a:lnSpc>
                <a:spcPct val="90000"/>
              </a:lnSpc>
              <a:spcBef>
                <a:spcPts val="0"/>
              </a:spcBef>
              <a:spcAft>
                <a:spcPts val="0"/>
              </a:spcAft>
              <a:buNone/>
            </a:pPr>
            <a:r>
              <a:rPr lang="en-US" sz="3000">
                <a:solidFill>
                  <a:srgbClr val="FFF2CC"/>
                </a:solidFill>
              </a:rPr>
              <a:t>Organize with car caravans, press, phone calls</a:t>
            </a:r>
            <a:endParaRPr sz="3000">
              <a:solidFill>
                <a:srgbClr val="FFF2CC"/>
              </a:solidFill>
            </a:endParaRPr>
          </a:p>
          <a:p>
            <a:pPr marL="0" lvl="0" indent="0" algn="l" rtl="0">
              <a:lnSpc>
                <a:spcPct val="90000"/>
              </a:lnSpc>
              <a:spcBef>
                <a:spcPts val="0"/>
              </a:spcBef>
              <a:spcAft>
                <a:spcPts val="0"/>
              </a:spcAft>
              <a:buNone/>
            </a:pPr>
            <a:endParaRPr sz="3000">
              <a:solidFill>
                <a:srgbClr val="FFF2CC"/>
              </a:solidFill>
            </a:endParaRPr>
          </a:p>
          <a:p>
            <a:pPr marL="0" lvl="0" indent="0" algn="l" rtl="0">
              <a:lnSpc>
                <a:spcPct val="90000"/>
              </a:lnSpc>
              <a:spcBef>
                <a:spcPts val="0"/>
              </a:spcBef>
              <a:spcAft>
                <a:spcPts val="0"/>
              </a:spcAft>
              <a:buNone/>
            </a:pPr>
            <a:endParaRPr sz="3000">
              <a:solidFill>
                <a:srgbClr val="FFF2CC"/>
              </a:solidFill>
            </a:endParaRPr>
          </a:p>
          <a:p>
            <a:pPr marL="457200" lvl="0" indent="0" algn="l" rtl="0">
              <a:lnSpc>
                <a:spcPct val="90000"/>
              </a:lnSpc>
              <a:spcBef>
                <a:spcPts val="0"/>
              </a:spcBef>
              <a:spcAft>
                <a:spcPts val="0"/>
              </a:spcAft>
              <a:buNone/>
            </a:pPr>
            <a:endParaRPr sz="3000">
              <a:solidFill>
                <a:srgbClr val="FFF2CC"/>
              </a:solidFill>
            </a:endParaRPr>
          </a:p>
        </p:txBody>
      </p:sp>
      <p:pic>
        <p:nvPicPr>
          <p:cNvPr id="257" name="Google Shape;257;p34"/>
          <p:cNvPicPr preferRelativeResize="0"/>
          <p:nvPr/>
        </p:nvPicPr>
        <p:blipFill>
          <a:blip r:embed="rId3">
            <a:alphaModFix/>
          </a:blip>
          <a:stretch>
            <a:fillRect/>
          </a:stretch>
        </p:blipFill>
        <p:spPr>
          <a:xfrm>
            <a:off x="2784325" y="3245200"/>
            <a:ext cx="6323649" cy="3161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2"/>
        <p:cNvGrpSpPr/>
        <p:nvPr/>
      </p:nvGrpSpPr>
      <p:grpSpPr>
        <a:xfrm>
          <a:off x="0" y="0"/>
          <a:ext cx="0" cy="0"/>
          <a:chOff x="0" y="0"/>
          <a:chExt cx="0" cy="0"/>
        </a:xfrm>
      </p:grpSpPr>
      <p:sp>
        <p:nvSpPr>
          <p:cNvPr id="263" name="Google Shape;263;p35"/>
          <p:cNvSpPr txBox="1">
            <a:spLocks noGrp="1"/>
          </p:cNvSpPr>
          <p:nvPr>
            <p:ph type="title"/>
          </p:nvPr>
        </p:nvSpPr>
        <p:spPr>
          <a:xfrm>
            <a:off x="301450" y="218575"/>
            <a:ext cx="11545500" cy="6196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000" i="0">
                <a:solidFill>
                  <a:srgbClr val="FFD966"/>
                </a:solidFill>
              </a:rPr>
              <a:t>Solidaridad con Las Vidas Negras Importan</a:t>
            </a:r>
            <a:endParaRPr sz="4000" i="0">
              <a:solidFill>
                <a:srgbClr val="FFD966"/>
              </a:solidFill>
            </a:endParaRPr>
          </a:p>
          <a:p>
            <a:pPr marL="0" lvl="0" indent="0" algn="ctr" rtl="0">
              <a:lnSpc>
                <a:spcPct val="90000"/>
              </a:lnSpc>
              <a:spcBef>
                <a:spcPts val="0"/>
              </a:spcBef>
              <a:spcAft>
                <a:spcPts val="0"/>
              </a:spcAft>
              <a:buSzPts val="1800"/>
              <a:buNone/>
            </a:pPr>
            <a:r>
              <a:rPr lang="en-US" sz="4000">
                <a:solidFill>
                  <a:srgbClr val="FFD966"/>
                </a:solidFill>
              </a:rPr>
              <a:t>Solidarity with Black Lives Matter</a:t>
            </a:r>
            <a:endParaRPr sz="4000">
              <a:solidFill>
                <a:srgbClr val="FFD966"/>
              </a:solidFill>
            </a:endParaRPr>
          </a:p>
          <a:p>
            <a:pPr marL="457200" lvl="0" indent="0" algn="l" rtl="0">
              <a:lnSpc>
                <a:spcPct val="90000"/>
              </a:lnSpc>
              <a:spcBef>
                <a:spcPts val="0"/>
              </a:spcBef>
              <a:spcAft>
                <a:spcPts val="0"/>
              </a:spcAft>
              <a:buNone/>
            </a:pPr>
            <a:endParaRPr sz="3000">
              <a:solidFill>
                <a:srgbClr val="FFF2CC"/>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Apoyando la campaña de disminuir fondos la policía</a:t>
            </a:r>
            <a:endParaRPr sz="3000" i="0">
              <a:solidFill>
                <a:srgbClr val="FFF2CC"/>
              </a:solidFill>
            </a:endParaRPr>
          </a:p>
          <a:p>
            <a:pPr marL="457200" lvl="0" indent="0" algn="l" rtl="0">
              <a:lnSpc>
                <a:spcPct val="90000"/>
              </a:lnSpc>
              <a:spcBef>
                <a:spcPts val="0"/>
              </a:spcBef>
              <a:spcAft>
                <a:spcPts val="0"/>
              </a:spcAft>
              <a:buNone/>
            </a:pPr>
            <a:r>
              <a:rPr lang="en-US" sz="3000">
                <a:solidFill>
                  <a:srgbClr val="FFF2CC"/>
                </a:solidFill>
              </a:rPr>
              <a:t>Supporting the campaign of defunding the police</a:t>
            </a:r>
            <a:endParaRPr sz="3000">
              <a:solidFill>
                <a:srgbClr val="FFF2CC"/>
              </a:solidFill>
            </a:endParaRPr>
          </a:p>
          <a:p>
            <a:pPr marL="457200" lvl="0" indent="-419100" algn="l" rtl="0">
              <a:lnSpc>
                <a:spcPct val="90000"/>
              </a:lnSpc>
              <a:spcBef>
                <a:spcPts val="0"/>
              </a:spcBef>
              <a:spcAft>
                <a:spcPts val="0"/>
              </a:spcAft>
              <a:buClr>
                <a:srgbClr val="FFF2CC"/>
              </a:buClr>
              <a:buSzPts val="3000"/>
              <a:buChar char="●"/>
            </a:pPr>
            <a:r>
              <a:rPr lang="en-US" sz="3000" i="0">
                <a:solidFill>
                  <a:srgbClr val="FFF2CC"/>
                </a:solidFill>
              </a:rPr>
              <a:t>Haciendo conexiones entre experiencias, campañas</a:t>
            </a:r>
            <a:endParaRPr sz="3000" i="0">
              <a:solidFill>
                <a:srgbClr val="FFF2CC"/>
              </a:solidFill>
            </a:endParaRPr>
          </a:p>
          <a:p>
            <a:pPr marL="0" lvl="0" indent="0" algn="l" rtl="0">
              <a:lnSpc>
                <a:spcPct val="90000"/>
              </a:lnSpc>
              <a:spcBef>
                <a:spcPts val="0"/>
              </a:spcBef>
              <a:spcAft>
                <a:spcPts val="0"/>
              </a:spcAft>
              <a:buNone/>
            </a:pPr>
            <a:r>
              <a:rPr lang="en-US" sz="3000" i="0">
                <a:solidFill>
                  <a:srgbClr val="FFF2CC"/>
                </a:solidFill>
              </a:rPr>
              <a:t>	</a:t>
            </a:r>
            <a:r>
              <a:rPr lang="en-US" sz="3000">
                <a:solidFill>
                  <a:srgbClr val="FFF2CC"/>
                </a:solidFill>
              </a:rPr>
              <a:t>Making connections between shared experiences, campaigns</a:t>
            </a:r>
            <a:endParaRPr sz="3000">
              <a:solidFill>
                <a:srgbClr val="FFF2CC"/>
              </a:solidFill>
            </a:endParaRPr>
          </a:p>
          <a:p>
            <a:pPr marL="0" lvl="0" indent="0" algn="l" rtl="0">
              <a:lnSpc>
                <a:spcPct val="90000"/>
              </a:lnSpc>
              <a:spcBef>
                <a:spcPts val="0"/>
              </a:spcBef>
              <a:spcAft>
                <a:spcPts val="0"/>
              </a:spcAft>
              <a:buNone/>
            </a:pPr>
            <a:r>
              <a:rPr lang="en-US" sz="3000" i="0">
                <a:solidFill>
                  <a:srgbClr val="FFF2CC"/>
                </a:solidFill>
              </a:rPr>
              <a:t>	</a:t>
            </a:r>
            <a:endParaRPr sz="3000">
              <a:solidFill>
                <a:srgbClr val="FFF2CC"/>
              </a:solidFill>
            </a:endParaRPr>
          </a:p>
          <a:p>
            <a:pPr marL="914400" lvl="0" indent="0" algn="l" rtl="0">
              <a:lnSpc>
                <a:spcPct val="90000"/>
              </a:lnSpc>
              <a:spcBef>
                <a:spcPts val="0"/>
              </a:spcBef>
              <a:spcAft>
                <a:spcPts val="0"/>
              </a:spcAft>
              <a:buNone/>
            </a:pPr>
            <a:endParaRPr sz="3000" i="0">
              <a:solidFill>
                <a:srgbClr val="FFF2CC"/>
              </a:solidFill>
            </a:endParaRPr>
          </a:p>
          <a:p>
            <a:pPr marL="0" lvl="0" indent="0" algn="l" rtl="0">
              <a:lnSpc>
                <a:spcPct val="90000"/>
              </a:lnSpc>
              <a:spcBef>
                <a:spcPts val="0"/>
              </a:spcBef>
              <a:spcAft>
                <a:spcPts val="0"/>
              </a:spcAft>
              <a:buNone/>
            </a:pPr>
            <a:endParaRPr sz="3000" i="0">
              <a:solidFill>
                <a:srgbClr val="FFF2CC"/>
              </a:solidFill>
            </a:endParaRPr>
          </a:p>
        </p:txBody>
      </p:sp>
      <p:pic>
        <p:nvPicPr>
          <p:cNvPr id="264" name="Google Shape;264;p35"/>
          <p:cNvPicPr preferRelativeResize="0"/>
          <p:nvPr/>
        </p:nvPicPr>
        <p:blipFill>
          <a:blip r:embed="rId3">
            <a:alphaModFix/>
          </a:blip>
          <a:stretch>
            <a:fillRect/>
          </a:stretch>
        </p:blipFill>
        <p:spPr>
          <a:xfrm>
            <a:off x="4397287" y="3534200"/>
            <a:ext cx="3353825" cy="3165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579450" y="165800"/>
            <a:ext cx="11033100" cy="753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000" i="0">
                <a:solidFill>
                  <a:srgbClr val="FFD966"/>
                </a:solidFill>
              </a:rPr>
              <a:t>Agenda: Presentación de WILD 6.27.20 </a:t>
            </a:r>
            <a:endParaRPr sz="4000" i="0">
              <a:solidFill>
                <a:srgbClr val="FFD966"/>
              </a:solidFill>
            </a:endParaRPr>
          </a:p>
          <a:p>
            <a:pPr marL="0" lvl="0" indent="0" algn="ctr" rtl="0">
              <a:lnSpc>
                <a:spcPct val="90000"/>
              </a:lnSpc>
              <a:spcBef>
                <a:spcPts val="0"/>
              </a:spcBef>
              <a:spcAft>
                <a:spcPts val="0"/>
              </a:spcAft>
              <a:buSzPts val="1800"/>
              <a:buNone/>
            </a:pPr>
            <a:endParaRPr sz="4000" i="0">
              <a:solidFill>
                <a:srgbClr val="FFD966"/>
              </a:solidFill>
            </a:endParaRPr>
          </a:p>
          <a:p>
            <a:pPr marL="0" lvl="0" indent="0" algn="ctr" rtl="0">
              <a:lnSpc>
                <a:spcPct val="90000"/>
              </a:lnSpc>
              <a:spcBef>
                <a:spcPts val="0"/>
              </a:spcBef>
              <a:spcAft>
                <a:spcPts val="0"/>
              </a:spcAft>
              <a:buSzPts val="1800"/>
              <a:buNone/>
            </a:pPr>
            <a:endParaRPr>
              <a:solidFill>
                <a:srgbClr val="FFFFFF"/>
              </a:solidFill>
            </a:endParaRPr>
          </a:p>
        </p:txBody>
      </p:sp>
      <p:sp>
        <p:nvSpPr>
          <p:cNvPr id="135" name="Google Shape;135;p18"/>
          <p:cNvSpPr txBox="1">
            <a:spLocks noGrp="1"/>
          </p:cNvSpPr>
          <p:nvPr>
            <p:ph type="title"/>
          </p:nvPr>
        </p:nvSpPr>
        <p:spPr>
          <a:xfrm>
            <a:off x="301700" y="1032450"/>
            <a:ext cx="11274000" cy="56748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750" i="0">
                <a:solidFill>
                  <a:srgbClr val="FFF2CC"/>
                </a:solidFill>
                <a:latin typeface="Arial"/>
                <a:ea typeface="Arial"/>
                <a:cs typeface="Arial"/>
                <a:sym typeface="Arial"/>
              </a:rPr>
              <a:t>Organizando por los Derechos de Inmigrantes Durante la Pandemia</a:t>
            </a:r>
            <a:endParaRPr sz="2750" i="0">
              <a:solidFill>
                <a:srgbClr val="FFF2CC"/>
              </a:solidFill>
              <a:latin typeface="Arial"/>
              <a:ea typeface="Arial"/>
              <a:cs typeface="Arial"/>
              <a:sym typeface="Arial"/>
            </a:endParaRPr>
          </a:p>
          <a:p>
            <a:pPr marL="0" lvl="0" indent="0" algn="ctr" rtl="0">
              <a:lnSpc>
                <a:spcPct val="115000"/>
              </a:lnSpc>
              <a:spcBef>
                <a:spcPts val="0"/>
              </a:spcBef>
              <a:spcAft>
                <a:spcPts val="0"/>
              </a:spcAft>
              <a:buNone/>
            </a:pPr>
            <a:r>
              <a:rPr lang="en-US" sz="2750">
                <a:solidFill>
                  <a:srgbClr val="FFF2CC"/>
                </a:solidFill>
                <a:latin typeface="Arial"/>
                <a:ea typeface="Arial"/>
                <a:cs typeface="Arial"/>
                <a:sym typeface="Arial"/>
              </a:rPr>
              <a:t>Organizing for Immigrant Rights During the Pandemic</a:t>
            </a:r>
            <a:endParaRPr sz="2750">
              <a:solidFill>
                <a:srgbClr val="FFF2CC"/>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Seleccionar idioma, Tech //  </a:t>
            </a:r>
            <a:r>
              <a:rPr lang="en-US" sz="2750">
                <a:solidFill>
                  <a:srgbClr val="FFFFFF"/>
                </a:solidFill>
                <a:latin typeface="Arial"/>
                <a:ea typeface="Arial"/>
                <a:cs typeface="Arial"/>
                <a:sym typeface="Arial"/>
              </a:rPr>
              <a:t>Select language, tecnologia</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Presentaciones, </a:t>
            </a:r>
            <a:r>
              <a:rPr lang="en-US" sz="2750" i="0">
                <a:solidFill>
                  <a:schemeClr val="lt1"/>
                </a:solidFill>
                <a:latin typeface="Arial"/>
                <a:ea typeface="Arial"/>
                <a:cs typeface="Arial"/>
                <a:sym typeface="Arial"/>
              </a:rPr>
              <a:t>Revisar agenda </a:t>
            </a:r>
            <a:r>
              <a:rPr lang="en-US" sz="2750" i="0">
                <a:solidFill>
                  <a:srgbClr val="FFFFFF"/>
                </a:solidFill>
                <a:latin typeface="Arial"/>
                <a:ea typeface="Arial"/>
                <a:cs typeface="Arial"/>
                <a:sym typeface="Arial"/>
              </a:rPr>
              <a:t>// </a:t>
            </a:r>
            <a:r>
              <a:rPr lang="en-US" sz="2750">
                <a:solidFill>
                  <a:srgbClr val="FFFFFF"/>
                </a:solidFill>
                <a:latin typeface="Arial"/>
                <a:ea typeface="Arial"/>
                <a:cs typeface="Arial"/>
                <a:sym typeface="Arial"/>
              </a:rPr>
              <a:t>Introductions, review agenda</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Descripción de PV Centro Obrero // </a:t>
            </a:r>
            <a:r>
              <a:rPr lang="en-US" sz="2750">
                <a:solidFill>
                  <a:srgbClr val="FFFFFF"/>
                </a:solidFill>
                <a:latin typeface="Arial"/>
                <a:ea typeface="Arial"/>
                <a:cs typeface="Arial"/>
                <a:sym typeface="Arial"/>
              </a:rPr>
              <a:t>Description of PVWC</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En grupitos hablar de su experiencia, preguntas //</a:t>
            </a:r>
            <a:endParaRPr sz="2750" i="0">
              <a:solidFill>
                <a:srgbClr val="FFFFFF"/>
              </a:solidFill>
              <a:latin typeface="Arial"/>
              <a:ea typeface="Arial"/>
              <a:cs typeface="Arial"/>
              <a:sym typeface="Arial"/>
            </a:endParaRPr>
          </a:p>
          <a:p>
            <a:pPr marL="457200" lvl="0" indent="0" algn="ctr" rtl="0">
              <a:lnSpc>
                <a:spcPct val="115000"/>
              </a:lnSpc>
              <a:spcBef>
                <a:spcPts val="0"/>
              </a:spcBef>
              <a:spcAft>
                <a:spcPts val="0"/>
              </a:spcAft>
              <a:buNone/>
            </a:pPr>
            <a:r>
              <a:rPr lang="en-US" sz="2750">
                <a:solidFill>
                  <a:srgbClr val="FFFFFF"/>
                </a:solidFill>
                <a:latin typeface="Arial"/>
                <a:ea typeface="Arial"/>
                <a:cs typeface="Arial"/>
                <a:sym typeface="Arial"/>
              </a:rPr>
              <a:t>In groups, review your experience and questions</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Lecciones de como organizar en Covid //</a:t>
            </a:r>
            <a:r>
              <a:rPr lang="en-US" sz="2750">
                <a:solidFill>
                  <a:srgbClr val="FFFFFF"/>
                </a:solidFill>
                <a:latin typeface="Arial"/>
                <a:ea typeface="Arial"/>
                <a:cs typeface="Arial"/>
                <a:sym typeface="Arial"/>
              </a:rPr>
              <a:t> </a:t>
            </a:r>
            <a:endParaRPr sz="2750">
              <a:solidFill>
                <a:srgbClr val="FFFFFF"/>
              </a:solidFill>
              <a:latin typeface="Arial"/>
              <a:ea typeface="Arial"/>
              <a:cs typeface="Arial"/>
              <a:sym typeface="Arial"/>
            </a:endParaRPr>
          </a:p>
          <a:p>
            <a:pPr marL="457200" lvl="0" indent="0" algn="ctr" rtl="0">
              <a:lnSpc>
                <a:spcPct val="115000"/>
              </a:lnSpc>
              <a:spcBef>
                <a:spcPts val="0"/>
              </a:spcBef>
              <a:spcAft>
                <a:spcPts val="0"/>
              </a:spcAft>
              <a:buNone/>
            </a:pPr>
            <a:r>
              <a:rPr lang="en-US" sz="2750">
                <a:solidFill>
                  <a:srgbClr val="FFFFFF"/>
                </a:solidFill>
                <a:latin typeface="Arial"/>
                <a:ea typeface="Arial"/>
                <a:cs typeface="Arial"/>
                <a:sym typeface="Arial"/>
              </a:rPr>
              <a:t>Lessons on how to organize in Covid</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Revisar en sus grupitos//</a:t>
            </a:r>
            <a:r>
              <a:rPr lang="en-US" sz="2750">
                <a:solidFill>
                  <a:srgbClr val="FFFFFF"/>
                </a:solidFill>
                <a:latin typeface="Arial"/>
                <a:ea typeface="Arial"/>
                <a:cs typeface="Arial"/>
                <a:sym typeface="Arial"/>
              </a:rPr>
              <a:t>Review in groups</a:t>
            </a:r>
            <a:endParaRPr sz="2750">
              <a:solidFill>
                <a:srgbClr val="FFFFFF"/>
              </a:solidFill>
              <a:latin typeface="Arial"/>
              <a:ea typeface="Arial"/>
              <a:cs typeface="Arial"/>
              <a:sym typeface="Arial"/>
            </a:endParaRPr>
          </a:p>
          <a:p>
            <a:pPr marL="457200" lvl="0" indent="-403225" algn="ctr" rtl="0">
              <a:lnSpc>
                <a:spcPct val="115000"/>
              </a:lnSpc>
              <a:spcBef>
                <a:spcPts val="0"/>
              </a:spcBef>
              <a:spcAft>
                <a:spcPts val="0"/>
              </a:spcAft>
              <a:buClr>
                <a:srgbClr val="FFFFFF"/>
              </a:buClr>
              <a:buSzPts val="2750"/>
              <a:buFont typeface="Arial"/>
              <a:buAutoNum type="arabicPeriod"/>
            </a:pPr>
            <a:r>
              <a:rPr lang="en-US" sz="2750" i="0">
                <a:solidFill>
                  <a:srgbClr val="FFFFFF"/>
                </a:solidFill>
                <a:latin typeface="Arial"/>
                <a:ea typeface="Arial"/>
                <a:cs typeface="Arial"/>
                <a:sym typeface="Arial"/>
              </a:rPr>
              <a:t>Cerrar</a:t>
            </a:r>
            <a:r>
              <a:rPr lang="en-US" sz="2750">
                <a:solidFill>
                  <a:srgbClr val="FFFFFF"/>
                </a:solidFill>
                <a:latin typeface="Arial"/>
                <a:ea typeface="Arial"/>
                <a:cs typeface="Arial"/>
                <a:sym typeface="Arial"/>
              </a:rPr>
              <a:t>//Closing</a:t>
            </a:r>
            <a:endParaRPr sz="2750">
              <a:solidFill>
                <a:srgbClr val="FFFFFF"/>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120575" y="359600"/>
            <a:ext cx="12071400" cy="107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Grupos Pequeños</a:t>
            </a:r>
            <a:endParaRPr i="0">
              <a:solidFill>
                <a:srgbClr val="FFD966"/>
              </a:solidFill>
            </a:endParaRPr>
          </a:p>
          <a:p>
            <a:pPr marL="0" lvl="0" indent="0" algn="ctr" rtl="0">
              <a:lnSpc>
                <a:spcPct val="90000"/>
              </a:lnSpc>
              <a:spcBef>
                <a:spcPts val="0"/>
              </a:spcBef>
              <a:spcAft>
                <a:spcPts val="0"/>
              </a:spcAft>
              <a:buSzPts val="1800"/>
              <a:buNone/>
            </a:pPr>
            <a:r>
              <a:rPr lang="en-US" i="0">
                <a:solidFill>
                  <a:srgbClr val="FFD966"/>
                </a:solidFill>
              </a:rPr>
              <a:t>Small Groups</a:t>
            </a:r>
            <a:endParaRPr i="0">
              <a:solidFill>
                <a:srgbClr val="FFD966"/>
              </a:solidFill>
            </a:endParaRPr>
          </a:p>
          <a:p>
            <a:pPr marL="0" lvl="0" indent="0" algn="ctr" rtl="0">
              <a:lnSpc>
                <a:spcPct val="90000"/>
              </a:lnSpc>
              <a:spcBef>
                <a:spcPts val="0"/>
              </a:spcBef>
              <a:spcAft>
                <a:spcPts val="0"/>
              </a:spcAft>
              <a:buSzPts val="1800"/>
              <a:buNone/>
            </a:pPr>
            <a:endParaRPr i="0">
              <a:solidFill>
                <a:srgbClr val="FFF2CC"/>
              </a:solidFill>
            </a:endParaRPr>
          </a:p>
          <a:p>
            <a:pPr marL="0" lvl="0" indent="0" algn="ctr" rtl="0">
              <a:lnSpc>
                <a:spcPct val="90000"/>
              </a:lnSpc>
              <a:spcBef>
                <a:spcPts val="0"/>
              </a:spcBef>
              <a:spcAft>
                <a:spcPts val="0"/>
              </a:spcAft>
              <a:buSzPts val="1800"/>
              <a:buNone/>
            </a:pPr>
            <a:r>
              <a:rPr lang="en-US" i="0">
                <a:solidFill>
                  <a:srgbClr val="FFF2CC"/>
                </a:solidFill>
              </a:rPr>
              <a:t>Reflexiones en el entrenamiento y como lo practicarías en su trabajo </a:t>
            </a:r>
            <a:endParaRPr i="0">
              <a:solidFill>
                <a:srgbClr val="FFF2CC"/>
              </a:solidFill>
            </a:endParaRPr>
          </a:p>
          <a:p>
            <a:pPr marL="0" lvl="0" indent="0" algn="ctr" rtl="0">
              <a:lnSpc>
                <a:spcPct val="90000"/>
              </a:lnSpc>
              <a:spcBef>
                <a:spcPts val="0"/>
              </a:spcBef>
              <a:spcAft>
                <a:spcPts val="0"/>
              </a:spcAft>
              <a:buSzPts val="1800"/>
              <a:buNone/>
            </a:pPr>
            <a:endParaRPr>
              <a:solidFill>
                <a:srgbClr val="FFF2CC"/>
              </a:solidFill>
            </a:endParaRPr>
          </a:p>
          <a:p>
            <a:pPr marL="0" lvl="0" indent="0" algn="ctr" rtl="0">
              <a:lnSpc>
                <a:spcPct val="90000"/>
              </a:lnSpc>
              <a:spcBef>
                <a:spcPts val="0"/>
              </a:spcBef>
              <a:spcAft>
                <a:spcPts val="0"/>
              </a:spcAft>
              <a:buSzPts val="1800"/>
              <a:buNone/>
            </a:pPr>
            <a:r>
              <a:rPr lang="en-US">
                <a:solidFill>
                  <a:srgbClr val="FFF2CC"/>
                </a:solidFill>
              </a:rPr>
              <a:t>Reflections on the training and how you will practice this in your workplace</a:t>
            </a:r>
            <a:endParaRPr>
              <a:solidFill>
                <a:srgbClr val="FFF2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75"/>
        <p:cNvGrpSpPr/>
        <p:nvPr/>
      </p:nvGrpSpPr>
      <p:grpSpPr>
        <a:xfrm>
          <a:off x="0" y="0"/>
          <a:ext cx="0" cy="0"/>
          <a:chOff x="0" y="0"/>
          <a:chExt cx="0" cy="0"/>
        </a:xfrm>
      </p:grpSpPr>
      <p:sp>
        <p:nvSpPr>
          <p:cNvPr id="276" name="Google Shape;276;p37"/>
          <p:cNvSpPr txBox="1">
            <a:spLocks noGrp="1"/>
          </p:cNvSpPr>
          <p:nvPr>
            <p:ph type="title"/>
          </p:nvPr>
        </p:nvSpPr>
        <p:spPr>
          <a:xfrm>
            <a:off x="120575" y="359600"/>
            <a:ext cx="12071400" cy="10788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¡CONSIGNAS! </a:t>
            </a:r>
            <a:endParaRPr i="0">
              <a:solidFill>
                <a:srgbClr val="FFD966"/>
              </a:solidFill>
            </a:endParaRPr>
          </a:p>
          <a:p>
            <a:pPr marL="0" lvl="0" indent="0" algn="ctr" rtl="0">
              <a:lnSpc>
                <a:spcPct val="90000"/>
              </a:lnSpc>
              <a:spcBef>
                <a:spcPts val="0"/>
              </a:spcBef>
              <a:spcAft>
                <a:spcPts val="0"/>
              </a:spcAft>
              <a:buSzPts val="1800"/>
              <a:buNone/>
            </a:pPr>
            <a:r>
              <a:rPr lang="en-US" i="0">
                <a:solidFill>
                  <a:srgbClr val="FFD966"/>
                </a:solidFill>
              </a:rPr>
              <a:t>CHANTS!</a:t>
            </a:r>
            <a:endParaRPr i="0">
              <a:solidFill>
                <a:srgbClr val="FFD966"/>
              </a:solidFill>
            </a:endParaRPr>
          </a:p>
          <a:p>
            <a:pPr marL="0" lvl="0" indent="0" algn="ctr" rtl="0">
              <a:lnSpc>
                <a:spcPct val="90000"/>
              </a:lnSpc>
              <a:spcBef>
                <a:spcPts val="0"/>
              </a:spcBef>
              <a:spcAft>
                <a:spcPts val="0"/>
              </a:spcAft>
              <a:buSzPts val="1800"/>
              <a:buNone/>
            </a:pPr>
            <a:endParaRPr i="0">
              <a:solidFill>
                <a:srgbClr val="FFD966"/>
              </a:solidFill>
            </a:endParaRPr>
          </a:p>
          <a:p>
            <a:pPr marL="0" lvl="0" indent="0" algn="ctr" rtl="0">
              <a:lnSpc>
                <a:spcPct val="90000"/>
              </a:lnSpc>
              <a:spcBef>
                <a:spcPts val="0"/>
              </a:spcBef>
              <a:spcAft>
                <a:spcPts val="0"/>
              </a:spcAft>
              <a:buSzPts val="1800"/>
              <a:buNone/>
            </a:pPr>
            <a:endParaRPr i="0">
              <a:solidFill>
                <a:srgbClr val="FFF2CC"/>
              </a:solidFill>
            </a:endParaRPr>
          </a:p>
        </p:txBody>
      </p:sp>
      <p:sp>
        <p:nvSpPr>
          <p:cNvPr id="277" name="Google Shape;277;p37"/>
          <p:cNvSpPr txBox="1"/>
          <p:nvPr/>
        </p:nvSpPr>
        <p:spPr>
          <a:xfrm>
            <a:off x="923950" y="2225275"/>
            <a:ext cx="10176300" cy="4083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orbel"/>
                <a:ea typeface="Corbel"/>
                <a:cs typeface="Corbel"/>
                <a:sym typeface="Corbel"/>
              </a:rPr>
              <a:t>No</a:t>
            </a:r>
            <a:r>
              <a:rPr lang="en-US" sz="3500">
                <a:latin typeface="Corbel"/>
                <a:ea typeface="Corbel"/>
                <a:cs typeface="Corbel"/>
                <a:sym typeface="Corbel"/>
              </a:rPr>
              <a:t>s </a:t>
            </a:r>
            <a:r>
              <a:rPr lang="en-US" sz="3500">
                <a:solidFill>
                  <a:srgbClr val="FFD966"/>
                </a:solidFill>
                <a:latin typeface="Corbel"/>
                <a:ea typeface="Corbel"/>
                <a:cs typeface="Corbel"/>
                <a:sym typeface="Corbel"/>
              </a:rPr>
              <a:t>No somos uno, No somos Cien, Somos millones cuentanos bien!</a:t>
            </a:r>
            <a:endParaRPr sz="3500">
              <a:solidFill>
                <a:srgbClr val="FFD966"/>
              </a:solidFill>
              <a:latin typeface="Corbel"/>
              <a:ea typeface="Corbel"/>
              <a:cs typeface="Corbel"/>
              <a:sym typeface="Corbel"/>
            </a:endParaRPr>
          </a:p>
          <a:p>
            <a:pPr marL="0" lvl="0" indent="0" algn="l" rtl="0">
              <a:spcBef>
                <a:spcPts val="0"/>
              </a:spcBef>
              <a:spcAft>
                <a:spcPts val="0"/>
              </a:spcAft>
              <a:buNone/>
            </a:pPr>
            <a:r>
              <a:rPr lang="en-US" sz="3500">
                <a:solidFill>
                  <a:srgbClr val="FFD966"/>
                </a:solidFill>
                <a:latin typeface="Corbel"/>
                <a:ea typeface="Corbel"/>
                <a:cs typeface="Corbel"/>
                <a:sym typeface="Corbel"/>
              </a:rPr>
              <a:t>	</a:t>
            </a:r>
            <a:endParaRPr sz="3500">
              <a:solidFill>
                <a:srgbClr val="FFD966"/>
              </a:solidFill>
              <a:latin typeface="Corbel"/>
              <a:ea typeface="Corbel"/>
              <a:cs typeface="Corbel"/>
              <a:sym typeface="Corbel"/>
            </a:endParaRPr>
          </a:p>
          <a:p>
            <a:pPr marL="0" lvl="0" indent="0" algn="l" rtl="0">
              <a:spcBef>
                <a:spcPts val="0"/>
              </a:spcBef>
              <a:spcAft>
                <a:spcPts val="0"/>
              </a:spcAft>
              <a:buNone/>
            </a:pPr>
            <a:r>
              <a:rPr lang="en-US" sz="3500">
                <a:solidFill>
                  <a:srgbClr val="FFD966"/>
                </a:solidFill>
                <a:latin typeface="Corbel"/>
                <a:ea typeface="Corbel"/>
                <a:cs typeface="Corbel"/>
                <a:sym typeface="Corbel"/>
              </a:rPr>
              <a:t> 	What do we want? --</a:t>
            </a:r>
            <a:endParaRPr sz="3500">
              <a:solidFill>
                <a:srgbClr val="FFD966"/>
              </a:solidFill>
              <a:latin typeface="Corbel"/>
              <a:ea typeface="Corbel"/>
              <a:cs typeface="Corbel"/>
              <a:sym typeface="Corbel"/>
            </a:endParaRPr>
          </a:p>
          <a:p>
            <a:pPr marL="0" lvl="0" indent="0" algn="l" rtl="0">
              <a:spcBef>
                <a:spcPts val="0"/>
              </a:spcBef>
              <a:spcAft>
                <a:spcPts val="0"/>
              </a:spcAft>
              <a:buNone/>
            </a:pPr>
            <a:r>
              <a:rPr lang="en-US" sz="3500">
                <a:solidFill>
                  <a:srgbClr val="FFD966"/>
                </a:solidFill>
                <a:latin typeface="Corbel"/>
                <a:ea typeface="Corbel"/>
                <a:cs typeface="Corbel"/>
                <a:sym typeface="Corbel"/>
              </a:rPr>
              <a:t>	When do we want it? Now</a:t>
            </a:r>
            <a:endParaRPr sz="3500">
              <a:solidFill>
                <a:srgbClr val="FFD966"/>
              </a:solidFill>
              <a:latin typeface="Corbel"/>
              <a:ea typeface="Corbel"/>
              <a:cs typeface="Corbel"/>
              <a:sym typeface="Corbel"/>
            </a:endParaRPr>
          </a:p>
          <a:p>
            <a:pPr marL="0" lvl="0" indent="0" algn="l" rtl="0">
              <a:spcBef>
                <a:spcPts val="0"/>
              </a:spcBef>
              <a:spcAft>
                <a:spcPts val="0"/>
              </a:spcAft>
              <a:buNone/>
            </a:pPr>
            <a:r>
              <a:rPr lang="en-US" sz="3500">
                <a:solidFill>
                  <a:srgbClr val="FFD966"/>
                </a:solidFill>
                <a:latin typeface="Corbel"/>
                <a:ea typeface="Corbel"/>
                <a:cs typeface="Corbel"/>
                <a:sym typeface="Corbel"/>
              </a:rPr>
              <a:t>	if we don’t get it? Shut it down .</a:t>
            </a:r>
            <a:endParaRPr sz="3500">
              <a:solidFill>
                <a:srgbClr val="FFD966"/>
              </a:solidFill>
              <a:latin typeface="Corbel"/>
              <a:ea typeface="Corbel"/>
              <a:cs typeface="Corbel"/>
              <a:sym typeface="Corbel"/>
            </a:endParaRPr>
          </a:p>
          <a:p>
            <a:pPr marL="0" lvl="0" indent="0" algn="l" rtl="0">
              <a:spcBef>
                <a:spcPts val="0"/>
              </a:spcBef>
              <a:spcAft>
                <a:spcPts val="0"/>
              </a:spcAft>
              <a:buNone/>
            </a:pPr>
            <a:r>
              <a:rPr lang="en-US" sz="3500">
                <a:solidFill>
                  <a:srgbClr val="FFD966"/>
                </a:solidFill>
                <a:latin typeface="Corbel"/>
                <a:ea typeface="Corbel"/>
                <a:cs typeface="Corbel"/>
                <a:sym typeface="Corbel"/>
              </a:rPr>
              <a:t>	</a:t>
            </a:r>
            <a:endParaRPr sz="3500">
              <a:solidFill>
                <a:srgbClr val="FFD966"/>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40"/>
        <p:cNvGrpSpPr/>
        <p:nvPr/>
      </p:nvGrpSpPr>
      <p:grpSpPr>
        <a:xfrm>
          <a:off x="0" y="0"/>
          <a:ext cx="0" cy="0"/>
          <a:chOff x="0" y="0"/>
          <a:chExt cx="0" cy="0"/>
        </a:xfrm>
      </p:grpSpPr>
      <p:sp>
        <p:nvSpPr>
          <p:cNvPr id="141" name="Google Shape;141;p19"/>
          <p:cNvSpPr txBox="1"/>
          <p:nvPr/>
        </p:nvSpPr>
        <p:spPr>
          <a:xfrm>
            <a:off x="0" y="0"/>
            <a:ext cx="11982600" cy="3000000"/>
          </a:xfrm>
          <a:prstGeom prst="rect">
            <a:avLst/>
          </a:prstGeom>
          <a:noFill/>
          <a:ln>
            <a:noFill/>
          </a:ln>
        </p:spPr>
        <p:txBody>
          <a:bodyPr spcFirstLastPara="1" wrap="square" lIns="91425" tIns="91425" rIns="91425" bIns="91425" anchor="t" anchorCtr="0">
            <a:noAutofit/>
          </a:bodyPr>
          <a:lstStyle/>
          <a:p>
            <a:pPr marL="0" lvl="0" indent="0" algn="ctr" rtl="0">
              <a:lnSpc>
                <a:spcPct val="85000"/>
              </a:lnSpc>
              <a:spcBef>
                <a:spcPts val="0"/>
              </a:spcBef>
              <a:spcAft>
                <a:spcPts val="0"/>
              </a:spcAft>
              <a:buNone/>
            </a:pPr>
            <a:r>
              <a:rPr lang="en-US" sz="2600" b="1">
                <a:solidFill>
                  <a:srgbClr val="FFD966"/>
                </a:solidFill>
                <a:latin typeface="Century Schoolbook"/>
                <a:ea typeface="Century Schoolbook"/>
                <a:cs typeface="Century Schoolbook"/>
                <a:sym typeface="Century Schoolbook"/>
              </a:rPr>
              <a:t>Centro Obrero del Valle Pionero //Pioneer Valley Workers Center</a:t>
            </a:r>
            <a:endParaRPr sz="2600" b="1">
              <a:solidFill>
                <a:srgbClr val="FFD966"/>
              </a:solidFill>
              <a:latin typeface="Century Schoolbook"/>
              <a:ea typeface="Century Schoolbook"/>
              <a:cs typeface="Century Schoolbook"/>
              <a:sym typeface="Century Schoolbook"/>
            </a:endParaRPr>
          </a:p>
          <a:p>
            <a:pPr marL="0" lvl="0" indent="0" algn="ctr" rtl="0">
              <a:lnSpc>
                <a:spcPct val="85000"/>
              </a:lnSpc>
              <a:spcBef>
                <a:spcPts val="0"/>
              </a:spcBef>
              <a:spcAft>
                <a:spcPts val="0"/>
              </a:spcAft>
              <a:buNone/>
            </a:pPr>
            <a:endParaRPr sz="2600">
              <a:solidFill>
                <a:schemeClr val="lt2"/>
              </a:solidFill>
              <a:latin typeface="Century Schoolbook"/>
              <a:ea typeface="Century Schoolbook"/>
              <a:cs typeface="Century Schoolbook"/>
              <a:sym typeface="Century Schoolbook"/>
            </a:endParaRPr>
          </a:p>
          <a:p>
            <a:pPr marL="0" lvl="0" indent="0" algn="ctr" rtl="0">
              <a:lnSpc>
                <a:spcPct val="85000"/>
              </a:lnSpc>
              <a:spcBef>
                <a:spcPts val="0"/>
              </a:spcBef>
              <a:spcAft>
                <a:spcPts val="0"/>
              </a:spcAft>
              <a:buNone/>
            </a:pPr>
            <a:r>
              <a:rPr lang="en-US" sz="2600">
                <a:solidFill>
                  <a:srgbClr val="FFE599"/>
                </a:solidFill>
                <a:latin typeface="Century Schoolbook"/>
                <a:ea typeface="Century Schoolbook"/>
                <a:cs typeface="Century Schoolbook"/>
                <a:sym typeface="Century Schoolbook"/>
              </a:rPr>
              <a:t>Desarolla el poder con los trabajadores y inmigrantes en Massachusetts Oeste para ganar cambios reales en nuestras comunidades.</a:t>
            </a:r>
            <a:endParaRPr sz="2600">
              <a:solidFill>
                <a:srgbClr val="FFE599"/>
              </a:solidFill>
              <a:latin typeface="Century Schoolbook"/>
              <a:ea typeface="Century Schoolbook"/>
              <a:cs typeface="Century Schoolbook"/>
              <a:sym typeface="Century Schoolbook"/>
            </a:endParaRPr>
          </a:p>
          <a:p>
            <a:pPr marL="0" lvl="0" indent="0" algn="ctr" rtl="0">
              <a:lnSpc>
                <a:spcPct val="85000"/>
              </a:lnSpc>
              <a:spcBef>
                <a:spcPts val="0"/>
              </a:spcBef>
              <a:spcAft>
                <a:spcPts val="0"/>
              </a:spcAft>
              <a:buNone/>
            </a:pPr>
            <a:endParaRPr sz="2600">
              <a:solidFill>
                <a:srgbClr val="FFE599"/>
              </a:solidFill>
              <a:latin typeface="Century Schoolbook"/>
              <a:ea typeface="Century Schoolbook"/>
              <a:cs typeface="Century Schoolbook"/>
              <a:sym typeface="Century Schoolbook"/>
            </a:endParaRPr>
          </a:p>
          <a:p>
            <a:pPr marL="0" lvl="0" indent="0" algn="ctr" rtl="0">
              <a:lnSpc>
                <a:spcPct val="85000"/>
              </a:lnSpc>
              <a:spcBef>
                <a:spcPts val="0"/>
              </a:spcBef>
              <a:spcAft>
                <a:spcPts val="0"/>
              </a:spcAft>
              <a:buNone/>
            </a:pPr>
            <a:r>
              <a:rPr lang="en-US" sz="2600" i="1">
                <a:solidFill>
                  <a:srgbClr val="FFE599"/>
                </a:solidFill>
                <a:latin typeface="Century Schoolbook"/>
                <a:ea typeface="Century Schoolbook"/>
                <a:cs typeface="Century Schoolbook"/>
                <a:sym typeface="Century Schoolbook"/>
              </a:rPr>
              <a:t>Building power with workers and immigrants in Western Massachusetts to win real change in our communities. </a:t>
            </a:r>
            <a:endParaRPr sz="2600" i="1">
              <a:solidFill>
                <a:srgbClr val="FFE599"/>
              </a:solidFill>
              <a:latin typeface="Century Schoolbook"/>
              <a:ea typeface="Century Schoolbook"/>
              <a:cs typeface="Century Schoolbook"/>
              <a:sym typeface="Century Schoolbook"/>
            </a:endParaRPr>
          </a:p>
          <a:p>
            <a:pPr marL="0" lvl="0" indent="0" algn="ctr" rtl="0">
              <a:lnSpc>
                <a:spcPct val="85000"/>
              </a:lnSpc>
              <a:spcBef>
                <a:spcPts val="0"/>
              </a:spcBef>
              <a:spcAft>
                <a:spcPts val="0"/>
              </a:spcAft>
              <a:buNone/>
            </a:pPr>
            <a:endParaRPr sz="3500">
              <a:solidFill>
                <a:schemeClr val="lt2"/>
              </a:solidFill>
              <a:latin typeface="Century Schoolbook"/>
              <a:ea typeface="Century Schoolbook"/>
              <a:cs typeface="Century Schoolbook"/>
              <a:sym typeface="Century Schoolbook"/>
            </a:endParaRPr>
          </a:p>
        </p:txBody>
      </p:sp>
      <p:pic>
        <p:nvPicPr>
          <p:cNvPr id="142" name="Google Shape;142;p19"/>
          <p:cNvPicPr preferRelativeResize="0"/>
          <p:nvPr/>
        </p:nvPicPr>
        <p:blipFill rotWithShape="1">
          <a:blip r:embed="rId3">
            <a:alphaModFix/>
          </a:blip>
          <a:srcRect l="1058" t="41293"/>
          <a:stretch/>
        </p:blipFill>
        <p:spPr>
          <a:xfrm>
            <a:off x="2168050" y="2842600"/>
            <a:ext cx="8191699" cy="36453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41325" y="120575"/>
            <a:ext cx="4515600" cy="6330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200" b="1" i="0">
                <a:solidFill>
                  <a:srgbClr val="FFD966"/>
                </a:solidFill>
              </a:rPr>
              <a:t>Comites de Springfield y Northampton </a:t>
            </a:r>
            <a:endParaRPr sz="2200" b="1" i="0">
              <a:solidFill>
                <a:srgbClr val="FFD966"/>
              </a:solidFill>
            </a:endParaRPr>
          </a:p>
          <a:p>
            <a:pPr marL="457200" lvl="0" indent="-368300" algn="ctr" rtl="0">
              <a:lnSpc>
                <a:spcPct val="100000"/>
              </a:lnSpc>
              <a:spcBef>
                <a:spcPts val="0"/>
              </a:spcBef>
              <a:spcAft>
                <a:spcPts val="0"/>
              </a:spcAft>
              <a:buSzPts val="2200"/>
              <a:buChar char="●"/>
            </a:pPr>
            <a:r>
              <a:rPr lang="en-US" sz="2200" i="0"/>
              <a:t>400 miembros trabajadores</a:t>
            </a:r>
            <a:endParaRPr sz="2200" i="0"/>
          </a:p>
          <a:p>
            <a:pPr marL="457200" lvl="0" indent="-368300" algn="ctr" rtl="0">
              <a:lnSpc>
                <a:spcPct val="100000"/>
              </a:lnSpc>
              <a:spcBef>
                <a:spcPts val="0"/>
              </a:spcBef>
              <a:spcAft>
                <a:spcPts val="0"/>
              </a:spcAft>
              <a:buSzPts val="2200"/>
              <a:buChar char="●"/>
            </a:pPr>
            <a:r>
              <a:rPr lang="en-US" sz="2200" i="0"/>
              <a:t>Se juntan 2x/mes para guiar campañas y desarrolar liderazgo</a:t>
            </a:r>
            <a:endParaRPr sz="2200" i="0"/>
          </a:p>
          <a:p>
            <a:pPr marL="457200" lvl="0" indent="-368300" algn="ctr" rtl="0">
              <a:lnSpc>
                <a:spcPct val="100000"/>
              </a:lnSpc>
              <a:spcBef>
                <a:spcPts val="0"/>
              </a:spcBef>
              <a:spcAft>
                <a:spcPts val="0"/>
              </a:spcAft>
              <a:buSzPts val="2200"/>
              <a:buChar char="●"/>
            </a:pPr>
            <a:r>
              <a:rPr lang="en-US" sz="2200" i="0"/>
              <a:t>Los trabajadores identifican problemas colectivas y trabajan en resolverlos.</a:t>
            </a:r>
            <a:endParaRPr sz="2200" i="0"/>
          </a:p>
          <a:p>
            <a:pPr marL="0" lvl="0" indent="0" algn="ctr" rtl="0">
              <a:lnSpc>
                <a:spcPct val="100000"/>
              </a:lnSpc>
              <a:spcBef>
                <a:spcPts val="0"/>
              </a:spcBef>
              <a:spcAft>
                <a:spcPts val="0"/>
              </a:spcAft>
              <a:buNone/>
            </a:pPr>
            <a:endParaRPr sz="3600" i="0"/>
          </a:p>
          <a:p>
            <a:pPr marL="0" lvl="0" indent="0" algn="ctr" rtl="0">
              <a:lnSpc>
                <a:spcPct val="100000"/>
              </a:lnSpc>
              <a:spcBef>
                <a:spcPts val="0"/>
              </a:spcBef>
              <a:spcAft>
                <a:spcPts val="0"/>
              </a:spcAft>
              <a:buNone/>
            </a:pPr>
            <a:r>
              <a:rPr lang="en-US" sz="2200" b="1" i="0">
                <a:solidFill>
                  <a:srgbClr val="FFE599"/>
                </a:solidFill>
              </a:rPr>
              <a:t>Springfield y Northampton Worker Committees </a:t>
            </a:r>
            <a:endParaRPr sz="2200">
              <a:solidFill>
                <a:srgbClr val="FFE599"/>
              </a:solidFill>
            </a:endParaRPr>
          </a:p>
          <a:p>
            <a:pPr marL="457200" lvl="0" indent="-368300" algn="l" rtl="0">
              <a:lnSpc>
                <a:spcPct val="100000"/>
              </a:lnSpc>
              <a:spcBef>
                <a:spcPts val="0"/>
              </a:spcBef>
              <a:spcAft>
                <a:spcPts val="0"/>
              </a:spcAft>
              <a:buSzPts val="2200"/>
              <a:buChar char="●"/>
            </a:pPr>
            <a:r>
              <a:rPr lang="en-US" sz="2200" i="0"/>
              <a:t>400 worker members</a:t>
            </a:r>
            <a:endParaRPr sz="2200" i="0"/>
          </a:p>
          <a:p>
            <a:pPr marL="457200" lvl="0" indent="-368300" algn="l" rtl="0">
              <a:lnSpc>
                <a:spcPct val="100000"/>
              </a:lnSpc>
              <a:spcBef>
                <a:spcPts val="0"/>
              </a:spcBef>
              <a:spcAft>
                <a:spcPts val="0"/>
              </a:spcAft>
              <a:buSzPts val="2200"/>
              <a:buChar char="●"/>
            </a:pPr>
            <a:r>
              <a:rPr lang="en-US" sz="2200" i="0"/>
              <a:t>Meet bi-weekly to strategize campaigns, build leadership.</a:t>
            </a:r>
            <a:endParaRPr sz="2200" i="0"/>
          </a:p>
          <a:p>
            <a:pPr marL="457200" lvl="0" indent="-368300" algn="l" rtl="0">
              <a:lnSpc>
                <a:spcPct val="100000"/>
              </a:lnSpc>
              <a:spcBef>
                <a:spcPts val="0"/>
              </a:spcBef>
              <a:spcAft>
                <a:spcPts val="0"/>
              </a:spcAft>
              <a:buSzPts val="2200"/>
              <a:buChar char="●"/>
            </a:pPr>
            <a:r>
              <a:rPr lang="en-US" sz="2200" i="0"/>
              <a:t>Workers identify and work to solve collective problems</a:t>
            </a:r>
            <a:endParaRPr sz="2200" i="0"/>
          </a:p>
          <a:p>
            <a:pPr marL="0" lvl="0" indent="0" algn="l" rtl="0">
              <a:lnSpc>
                <a:spcPct val="100000"/>
              </a:lnSpc>
              <a:spcBef>
                <a:spcPts val="0"/>
              </a:spcBef>
              <a:spcAft>
                <a:spcPts val="0"/>
              </a:spcAft>
              <a:buNone/>
            </a:pPr>
            <a:endParaRPr sz="2200" i="0"/>
          </a:p>
        </p:txBody>
      </p:sp>
      <p:sp>
        <p:nvSpPr>
          <p:cNvPr id="149" name="Google Shape;149;p20"/>
          <p:cNvSpPr txBox="1"/>
          <p:nvPr/>
        </p:nvSpPr>
        <p:spPr>
          <a:xfrm>
            <a:off x="141336" y="6320118"/>
            <a:ext cx="3664181"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Corbel"/>
              <a:ea typeface="Corbel"/>
              <a:cs typeface="Corbel"/>
              <a:sym typeface="Corbel"/>
            </a:endParaRPr>
          </a:p>
        </p:txBody>
      </p:sp>
      <p:pic>
        <p:nvPicPr>
          <p:cNvPr id="150" name="Google Shape;150;p20"/>
          <p:cNvPicPr preferRelativeResize="0"/>
          <p:nvPr/>
        </p:nvPicPr>
        <p:blipFill rotWithShape="1">
          <a:blip r:embed="rId3">
            <a:alphaModFix/>
          </a:blip>
          <a:srcRect/>
          <a:stretch/>
        </p:blipFill>
        <p:spPr>
          <a:xfrm>
            <a:off x="4656925" y="568950"/>
            <a:ext cx="6915824" cy="51868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55"/>
        <p:cNvGrpSpPr/>
        <p:nvPr/>
      </p:nvGrpSpPr>
      <p:grpSpPr>
        <a:xfrm>
          <a:off x="0" y="0"/>
          <a:ext cx="0" cy="0"/>
          <a:chOff x="0" y="0"/>
          <a:chExt cx="0" cy="0"/>
        </a:xfrm>
      </p:grpSpPr>
      <p:pic>
        <p:nvPicPr>
          <p:cNvPr id="156" name="Google Shape;156;p21"/>
          <p:cNvPicPr preferRelativeResize="0"/>
          <p:nvPr/>
        </p:nvPicPr>
        <p:blipFill rotWithShape="1">
          <a:blip r:embed="rId3">
            <a:alphaModFix/>
          </a:blip>
          <a:srcRect/>
          <a:stretch/>
        </p:blipFill>
        <p:spPr>
          <a:xfrm>
            <a:off x="186983" y="1976998"/>
            <a:ext cx="5552780" cy="4164585"/>
          </a:xfrm>
          <a:prstGeom prst="rect">
            <a:avLst/>
          </a:prstGeom>
          <a:noFill/>
          <a:ln>
            <a:noFill/>
          </a:ln>
        </p:spPr>
      </p:pic>
      <p:sp>
        <p:nvSpPr>
          <p:cNvPr id="157" name="Google Shape;157;p21"/>
          <p:cNvSpPr txBox="1"/>
          <p:nvPr/>
        </p:nvSpPr>
        <p:spPr>
          <a:xfrm>
            <a:off x="435025" y="211025"/>
            <a:ext cx="11169900" cy="1413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500"/>
              <a:buFont typeface="Arial"/>
              <a:buNone/>
            </a:pPr>
            <a:r>
              <a:rPr lang="en-US" sz="4500">
                <a:solidFill>
                  <a:srgbClr val="FFD966"/>
                </a:solidFill>
                <a:latin typeface="Century Schoolbook"/>
                <a:ea typeface="Century Schoolbook"/>
                <a:cs typeface="Century Schoolbook"/>
                <a:sym typeface="Century Schoolbook"/>
              </a:rPr>
              <a:t>Ganando Protección por Inmigrantes, </a:t>
            </a:r>
            <a:r>
              <a:rPr lang="en-US" sz="4500" b="0" i="0" u="none" strike="noStrike" cap="none">
                <a:solidFill>
                  <a:srgbClr val="FFD966"/>
                </a:solidFill>
                <a:latin typeface="Century Schoolbook"/>
                <a:ea typeface="Century Schoolbook"/>
                <a:cs typeface="Century Schoolbook"/>
                <a:sym typeface="Century Schoolbook"/>
              </a:rPr>
              <a:t>Winning Protections for Immigrants</a:t>
            </a:r>
            <a:endParaRPr sz="4500" b="0" i="0" u="none" strike="noStrike" cap="none">
              <a:solidFill>
                <a:srgbClr val="FFD966"/>
              </a:solidFill>
              <a:latin typeface="Century Schoolbook"/>
              <a:ea typeface="Century Schoolbook"/>
              <a:cs typeface="Century Schoolbook"/>
              <a:sym typeface="Century Schoolbook"/>
            </a:endParaRPr>
          </a:p>
        </p:txBody>
      </p:sp>
      <p:sp>
        <p:nvSpPr>
          <p:cNvPr id="158" name="Google Shape;158;p21"/>
          <p:cNvSpPr txBox="1"/>
          <p:nvPr/>
        </p:nvSpPr>
        <p:spPr>
          <a:xfrm>
            <a:off x="6282225" y="1906425"/>
            <a:ext cx="5489100" cy="41646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0"/>
              </a:spcBef>
              <a:spcAft>
                <a:spcPts val="0"/>
              </a:spcAft>
              <a:buClr>
                <a:srgbClr val="FFFFFF"/>
              </a:buClr>
              <a:buSzPts val="2400"/>
              <a:buFont typeface="Century Schoolbook"/>
              <a:buChar char="●"/>
            </a:pPr>
            <a:r>
              <a:rPr lang="en-US" sz="2400">
                <a:solidFill>
                  <a:srgbClr val="FFFFFF"/>
                </a:solidFill>
                <a:latin typeface="Century Schoolbook"/>
                <a:ea typeface="Century Schoolbook"/>
                <a:cs typeface="Century Schoolbook"/>
                <a:sym typeface="Century Schoolbook"/>
              </a:rPr>
              <a:t>Ganamos la Acta de Confianza Comunitaria en Springfield 2018</a:t>
            </a:r>
            <a:endParaRPr sz="2400">
              <a:solidFill>
                <a:srgbClr val="FFFFFF"/>
              </a:solidFill>
              <a:latin typeface="Century Schoolbook"/>
              <a:ea typeface="Century Schoolbook"/>
              <a:cs typeface="Century Schoolbook"/>
              <a:sym typeface="Century Schoolbook"/>
            </a:endParaRPr>
          </a:p>
          <a:p>
            <a:pPr marL="457200" marR="0" lvl="0" indent="-381000" algn="l" rtl="0">
              <a:lnSpc>
                <a:spcPct val="100000"/>
              </a:lnSpc>
              <a:spcBef>
                <a:spcPts val="0"/>
              </a:spcBef>
              <a:spcAft>
                <a:spcPts val="0"/>
              </a:spcAft>
              <a:buClr>
                <a:srgbClr val="FFFFFF"/>
              </a:buClr>
              <a:buSzPts val="2400"/>
              <a:buFont typeface="Century Schoolbook"/>
              <a:buChar char="●"/>
            </a:pPr>
            <a:r>
              <a:rPr lang="en-US" sz="2400">
                <a:solidFill>
                  <a:srgbClr val="FFFFFF"/>
                </a:solidFill>
                <a:latin typeface="Century Schoolbook"/>
                <a:ea typeface="Century Schoolbook"/>
                <a:cs typeface="Century Schoolbook"/>
                <a:sym typeface="Century Schoolbook"/>
              </a:rPr>
              <a:t>Educacion de conocer sus derechos</a:t>
            </a:r>
            <a:endParaRPr sz="2400">
              <a:solidFill>
                <a:srgbClr val="FFFFFF"/>
              </a:solidFill>
              <a:latin typeface="Century Schoolbook"/>
              <a:ea typeface="Century Schoolbook"/>
              <a:cs typeface="Century Schoolbook"/>
              <a:sym typeface="Century Schoolbook"/>
            </a:endParaRPr>
          </a:p>
          <a:p>
            <a:pPr marL="457200" marR="0" lvl="0" indent="-381000" algn="l" rtl="0">
              <a:lnSpc>
                <a:spcPct val="100000"/>
              </a:lnSpc>
              <a:spcBef>
                <a:spcPts val="0"/>
              </a:spcBef>
              <a:spcAft>
                <a:spcPts val="0"/>
              </a:spcAft>
              <a:buClr>
                <a:srgbClr val="FFFFFF"/>
              </a:buClr>
              <a:buSzPts val="2400"/>
              <a:buFont typeface="Century Schoolbook"/>
              <a:buChar char="●"/>
            </a:pPr>
            <a:r>
              <a:rPr lang="en-US" sz="2400">
                <a:solidFill>
                  <a:srgbClr val="FFFFFF"/>
                </a:solidFill>
                <a:latin typeface="Century Schoolbook"/>
                <a:ea typeface="Century Schoolbook"/>
                <a:cs typeface="Century Schoolbook"/>
                <a:sym typeface="Century Schoolbook"/>
              </a:rPr>
              <a:t>Defensa y Apoyo de Individuos en casos de Deportación</a:t>
            </a:r>
            <a:endParaRPr sz="2400">
              <a:solidFill>
                <a:srgbClr val="FFFFFF"/>
              </a:solidFill>
              <a:latin typeface="Century Schoolbook"/>
              <a:ea typeface="Century Schoolbook"/>
              <a:cs typeface="Century Schoolbook"/>
              <a:sym typeface="Century Schoolbook"/>
            </a:endParaRPr>
          </a:p>
          <a:p>
            <a:pPr marL="457200" marR="0" lvl="0" indent="0" algn="l" rtl="0">
              <a:lnSpc>
                <a:spcPct val="100000"/>
              </a:lnSpc>
              <a:spcBef>
                <a:spcPts val="0"/>
              </a:spcBef>
              <a:spcAft>
                <a:spcPts val="0"/>
              </a:spcAft>
              <a:buNone/>
            </a:pPr>
            <a:endParaRPr sz="2400">
              <a:solidFill>
                <a:srgbClr val="FFFFFF"/>
              </a:solidFill>
              <a:latin typeface="Century Schoolbook"/>
              <a:ea typeface="Century Schoolbook"/>
              <a:cs typeface="Century Schoolbook"/>
              <a:sym typeface="Century Schoolbook"/>
            </a:endParaRPr>
          </a:p>
          <a:p>
            <a:pPr marL="457200" marR="0" lvl="0" indent="-381000" algn="l" rtl="0">
              <a:lnSpc>
                <a:spcPct val="100000"/>
              </a:lnSpc>
              <a:spcBef>
                <a:spcPts val="0"/>
              </a:spcBef>
              <a:spcAft>
                <a:spcPts val="0"/>
              </a:spcAft>
              <a:buClr>
                <a:srgbClr val="FFFFFF"/>
              </a:buClr>
              <a:buSzPts val="2400"/>
              <a:buFont typeface="Century Schoolbook"/>
              <a:buChar char="●"/>
            </a:pPr>
            <a:r>
              <a:rPr lang="en-US" sz="2400" b="0" i="1" u="none" strike="noStrike" cap="none">
                <a:solidFill>
                  <a:srgbClr val="FFFFFF"/>
                </a:solidFill>
                <a:latin typeface="Century Schoolbook"/>
                <a:ea typeface="Century Schoolbook"/>
                <a:cs typeface="Century Schoolbook"/>
                <a:sym typeface="Century Schoolbook"/>
              </a:rPr>
              <a:t>Passage of Community Trust Act in Springfield 2018</a:t>
            </a:r>
            <a:endParaRPr sz="2400" b="0" i="1" u="none" strike="noStrike" cap="none">
              <a:solidFill>
                <a:srgbClr val="FFFFFF"/>
              </a:solidFill>
              <a:latin typeface="Century Schoolbook"/>
              <a:ea typeface="Century Schoolbook"/>
              <a:cs typeface="Century Schoolbook"/>
              <a:sym typeface="Century Schoolbook"/>
            </a:endParaRPr>
          </a:p>
          <a:p>
            <a:pPr marL="457200" marR="0" lvl="0" indent="-381000" algn="l" rtl="0">
              <a:lnSpc>
                <a:spcPct val="100000"/>
              </a:lnSpc>
              <a:spcBef>
                <a:spcPts val="0"/>
              </a:spcBef>
              <a:spcAft>
                <a:spcPts val="0"/>
              </a:spcAft>
              <a:buClr>
                <a:srgbClr val="FFFFFF"/>
              </a:buClr>
              <a:buSzPts val="2400"/>
              <a:buFont typeface="Century Schoolbook"/>
              <a:buChar char="●"/>
            </a:pPr>
            <a:r>
              <a:rPr lang="en-US" sz="2400" b="0" i="1" u="none" strike="noStrike" cap="none">
                <a:solidFill>
                  <a:srgbClr val="FFFFFF"/>
                </a:solidFill>
                <a:latin typeface="Century Schoolbook"/>
                <a:ea typeface="Century Schoolbook"/>
                <a:cs typeface="Century Schoolbook"/>
                <a:sym typeface="Century Schoolbook"/>
              </a:rPr>
              <a:t>Know Your Rights education throughout Western Mass</a:t>
            </a:r>
            <a:endParaRPr sz="2400" b="0" i="1" u="none" strike="noStrike" cap="none">
              <a:solidFill>
                <a:srgbClr val="FFFFFF"/>
              </a:solidFill>
              <a:latin typeface="Century Schoolbook"/>
              <a:ea typeface="Century Schoolbook"/>
              <a:cs typeface="Century Schoolbook"/>
              <a:sym typeface="Century Schoolbook"/>
            </a:endParaRPr>
          </a:p>
          <a:p>
            <a:pPr marL="457200" marR="0" lvl="0" indent="-381000" algn="l" rtl="0">
              <a:lnSpc>
                <a:spcPct val="100000"/>
              </a:lnSpc>
              <a:spcBef>
                <a:spcPts val="0"/>
              </a:spcBef>
              <a:spcAft>
                <a:spcPts val="0"/>
              </a:spcAft>
              <a:buClr>
                <a:srgbClr val="FFFFFF"/>
              </a:buClr>
              <a:buSzPts val="2400"/>
              <a:buFont typeface="Century Schoolbook"/>
              <a:buChar char="●"/>
            </a:pPr>
            <a:r>
              <a:rPr lang="en-US" sz="2400" b="0" i="1" u="none" strike="noStrike" cap="none">
                <a:solidFill>
                  <a:srgbClr val="FFFFFF"/>
                </a:solidFill>
                <a:latin typeface="Century Schoolbook"/>
                <a:ea typeface="Century Schoolbook"/>
                <a:cs typeface="Century Schoolbook"/>
                <a:sym typeface="Century Schoolbook"/>
              </a:rPr>
              <a:t>Deportation Defense and Support of individuals</a:t>
            </a:r>
            <a:endParaRPr sz="2400" b="0" i="1"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403750" y="239800"/>
            <a:ext cx="11669400" cy="1739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rPr>
              <a:t>Ganando Protecciones de Trabajadores</a:t>
            </a:r>
            <a:endParaRPr i="0">
              <a:solidFill>
                <a:srgbClr val="FFD966"/>
              </a:solidFill>
            </a:endParaRPr>
          </a:p>
          <a:p>
            <a:pPr marL="0" lvl="0" indent="0" algn="ctr" rtl="0">
              <a:lnSpc>
                <a:spcPct val="90000"/>
              </a:lnSpc>
              <a:spcBef>
                <a:spcPts val="0"/>
              </a:spcBef>
              <a:spcAft>
                <a:spcPts val="0"/>
              </a:spcAft>
              <a:buSzPts val="1800"/>
              <a:buNone/>
            </a:pPr>
            <a:r>
              <a:rPr lang="en-US" i="0">
                <a:solidFill>
                  <a:srgbClr val="FFD966"/>
                </a:solidFill>
              </a:rPr>
              <a:t>Winning Worker Protections</a:t>
            </a:r>
            <a:endParaRPr i="0">
              <a:solidFill>
                <a:srgbClr val="FFD966"/>
              </a:solidFill>
            </a:endParaRPr>
          </a:p>
        </p:txBody>
      </p:sp>
      <p:sp>
        <p:nvSpPr>
          <p:cNvPr id="165" name="Google Shape;165;p22"/>
          <p:cNvSpPr txBox="1">
            <a:spLocks noGrp="1"/>
          </p:cNvSpPr>
          <p:nvPr>
            <p:ph type="body" idx="1"/>
          </p:nvPr>
        </p:nvSpPr>
        <p:spPr>
          <a:xfrm>
            <a:off x="130525" y="1078275"/>
            <a:ext cx="5332800" cy="5655300"/>
          </a:xfrm>
          <a:prstGeom prst="rect">
            <a:avLst/>
          </a:prstGeom>
          <a:noFill/>
          <a:ln>
            <a:noFill/>
          </a:ln>
        </p:spPr>
        <p:txBody>
          <a:bodyPr spcFirstLastPara="1" wrap="square" lIns="91425" tIns="45700" rIns="91425" bIns="45700" anchor="t" anchorCtr="0">
            <a:noAutofit/>
          </a:bodyPr>
          <a:lstStyle/>
          <a:p>
            <a:pPr marL="457200" lvl="0" indent="0" algn="l" rtl="0">
              <a:lnSpc>
                <a:spcPct val="112000"/>
              </a:lnSpc>
              <a:spcBef>
                <a:spcPts val="900"/>
              </a:spcBef>
              <a:spcAft>
                <a:spcPts val="0"/>
              </a:spcAft>
              <a:buSzPts val="1800"/>
              <a:buNone/>
            </a:pPr>
            <a:endParaRPr>
              <a:solidFill>
                <a:srgbClr val="FFFFFF"/>
              </a:solidFill>
              <a:latin typeface="Century Schoolbook"/>
              <a:ea typeface="Century Schoolbook"/>
              <a:cs typeface="Century Schoolbook"/>
              <a:sym typeface="Century Schoolbook"/>
            </a:endParaRPr>
          </a:p>
          <a:p>
            <a:pPr marL="457200" lvl="0" indent="0" algn="l" rtl="0">
              <a:lnSpc>
                <a:spcPct val="112000"/>
              </a:lnSpc>
              <a:spcBef>
                <a:spcPts val="900"/>
              </a:spcBef>
              <a:spcAft>
                <a:spcPts val="0"/>
              </a:spcAft>
              <a:buSzPts val="1800"/>
              <a:buNone/>
            </a:pPr>
            <a:endParaRPr>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a:solidFill>
                  <a:srgbClr val="FFFFFF"/>
                </a:solidFill>
                <a:latin typeface="Century Schoolbook"/>
                <a:ea typeface="Century Schoolbook"/>
                <a:cs typeface="Century Schoolbook"/>
                <a:sym typeface="Century Schoolbook"/>
              </a:rPr>
              <a:t>Organizando con trabajadores del campo para conocer sus derechos, abogar por cambios</a:t>
            </a:r>
            <a:endParaRPr>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a:solidFill>
                  <a:srgbClr val="FFFFFF"/>
                </a:solidFill>
                <a:latin typeface="Century Schoolbook"/>
                <a:ea typeface="Century Schoolbook"/>
                <a:cs typeface="Century Schoolbook"/>
                <a:sym typeface="Century Schoolbook"/>
              </a:rPr>
              <a:t>Ganar cambios en trabajos individuales y colectivos</a:t>
            </a:r>
            <a:endParaRPr>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a:solidFill>
                  <a:srgbClr val="FFFFFF"/>
                </a:solidFill>
                <a:latin typeface="Century Schoolbook"/>
                <a:ea typeface="Century Schoolbook"/>
                <a:cs typeface="Century Schoolbook"/>
                <a:sym typeface="Century Schoolbook"/>
              </a:rPr>
              <a:t>Ganando protección de robo de salario</a:t>
            </a:r>
            <a:endParaRPr>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i="1">
                <a:solidFill>
                  <a:srgbClr val="FFFFFF"/>
                </a:solidFill>
                <a:latin typeface="Century Schoolbook"/>
                <a:ea typeface="Century Schoolbook"/>
                <a:cs typeface="Century Schoolbook"/>
                <a:sym typeface="Century Schoolbook"/>
              </a:rPr>
              <a:t>Organizing with farmworkers to know their rights, advocate for change</a:t>
            </a:r>
            <a:endParaRPr i="1">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i="1">
                <a:solidFill>
                  <a:srgbClr val="FFFFFF"/>
                </a:solidFill>
                <a:latin typeface="Century Schoolbook"/>
                <a:ea typeface="Century Schoolbook"/>
                <a:cs typeface="Century Schoolbook"/>
                <a:sym typeface="Century Schoolbook"/>
              </a:rPr>
              <a:t>Achieving change in individual worker cases and worksites</a:t>
            </a:r>
            <a:endParaRPr i="1">
              <a:solidFill>
                <a:srgbClr val="FFFFFF"/>
              </a:solidFill>
              <a:latin typeface="Century Schoolbook"/>
              <a:ea typeface="Century Schoolbook"/>
              <a:cs typeface="Century Schoolbook"/>
              <a:sym typeface="Century Schoolbook"/>
            </a:endParaRPr>
          </a:p>
          <a:p>
            <a:pPr marL="457200" lvl="0" indent="-342900" algn="l" rtl="0">
              <a:lnSpc>
                <a:spcPct val="112000"/>
              </a:lnSpc>
              <a:spcBef>
                <a:spcPts val="900"/>
              </a:spcBef>
              <a:spcAft>
                <a:spcPts val="0"/>
              </a:spcAft>
              <a:buClr>
                <a:srgbClr val="FFFFFF"/>
              </a:buClr>
              <a:buSzPts val="1800"/>
              <a:buFont typeface="Century Schoolbook"/>
              <a:buChar char="•"/>
            </a:pPr>
            <a:r>
              <a:rPr lang="en-US" i="1">
                <a:solidFill>
                  <a:srgbClr val="FFFFFF"/>
                </a:solidFill>
                <a:latin typeface="Century Schoolbook"/>
                <a:ea typeface="Century Schoolbook"/>
                <a:cs typeface="Century Schoolbook"/>
                <a:sym typeface="Century Schoolbook"/>
              </a:rPr>
              <a:t>Winning  wage theft protection laws </a:t>
            </a:r>
            <a:endParaRPr i="1">
              <a:solidFill>
                <a:srgbClr val="FFFFFF"/>
              </a:solidFill>
              <a:latin typeface="Century Schoolbook"/>
              <a:ea typeface="Century Schoolbook"/>
              <a:cs typeface="Century Schoolbook"/>
              <a:sym typeface="Century Schoolbook"/>
            </a:endParaRPr>
          </a:p>
        </p:txBody>
      </p:sp>
      <p:pic>
        <p:nvPicPr>
          <p:cNvPr id="166" name="Google Shape;166;p22"/>
          <p:cNvPicPr preferRelativeResize="0">
            <a:picLocks noGrp="1"/>
          </p:cNvPicPr>
          <p:nvPr>
            <p:ph type="body" idx="1"/>
          </p:nvPr>
        </p:nvPicPr>
        <p:blipFill rotWithShape="1">
          <a:blip r:embed="rId3">
            <a:alphaModFix/>
          </a:blip>
          <a:srcRect/>
          <a:stretch/>
        </p:blipFill>
        <p:spPr>
          <a:xfrm>
            <a:off x="5843297" y="1979332"/>
            <a:ext cx="5781300" cy="3853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70"/>
        <p:cNvGrpSpPr/>
        <p:nvPr/>
      </p:nvGrpSpPr>
      <p:grpSpPr>
        <a:xfrm>
          <a:off x="0" y="0"/>
          <a:ext cx="0" cy="0"/>
          <a:chOff x="0" y="0"/>
          <a:chExt cx="0" cy="0"/>
        </a:xfrm>
      </p:grpSpPr>
      <p:sp>
        <p:nvSpPr>
          <p:cNvPr id="171" name="Google Shape;171;p23"/>
          <p:cNvSpPr/>
          <p:nvPr/>
        </p:nvSpPr>
        <p:spPr>
          <a:xfrm>
            <a:off x="11784011"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FEFEFE"/>
          </a:solidFill>
          <a:ln>
            <a:noFill/>
          </a:ln>
        </p:spPr>
      </p:sp>
      <p:cxnSp>
        <p:nvCxnSpPr>
          <p:cNvPr id="172" name="Google Shape;172;p23"/>
          <p:cNvCxnSpPr/>
          <p:nvPr/>
        </p:nvCxnSpPr>
        <p:spPr>
          <a:xfrm>
            <a:off x="0" y="6199730"/>
            <a:ext cx="4495800" cy="0"/>
          </a:xfrm>
          <a:prstGeom prst="straightConnector1">
            <a:avLst/>
          </a:prstGeom>
          <a:noFill/>
          <a:ln w="25400" cap="flat" cmpd="sng">
            <a:solidFill>
              <a:srgbClr val="FEFEFE"/>
            </a:solidFill>
            <a:prstDash val="solid"/>
            <a:round/>
            <a:headEnd type="none" w="sm" len="sm"/>
            <a:tailEnd type="none" w="sm" len="sm"/>
          </a:ln>
        </p:spPr>
      </p:cxnSp>
      <p:sp>
        <p:nvSpPr>
          <p:cNvPr id="173" name="Google Shape;173;p23"/>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sp>
        <p:nvSpPr>
          <p:cNvPr id="174" name="Google Shape;174;p23"/>
          <p:cNvSpPr txBox="1">
            <a:spLocks noGrp="1"/>
          </p:cNvSpPr>
          <p:nvPr>
            <p:ph type="title"/>
          </p:nvPr>
        </p:nvSpPr>
        <p:spPr>
          <a:xfrm>
            <a:off x="5130075" y="493525"/>
            <a:ext cx="6654000" cy="11043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2"/>
              </a:buClr>
              <a:buSzPts val="4000"/>
              <a:buFont typeface="Century Schoolbook"/>
              <a:buNone/>
            </a:pPr>
            <a:r>
              <a:rPr lang="en-US" sz="4000" i="0">
                <a:solidFill>
                  <a:srgbClr val="FFD966"/>
                </a:solidFill>
              </a:rPr>
              <a:t>Solidaridad en las Calles </a:t>
            </a:r>
            <a:r>
              <a:rPr lang="en-US" sz="4000">
                <a:solidFill>
                  <a:srgbClr val="FFD966"/>
                </a:solidFill>
              </a:rPr>
              <a:t>Solidarity in the Streets</a:t>
            </a:r>
            <a:endParaRPr sz="3600">
              <a:solidFill>
                <a:srgbClr val="FFD966"/>
              </a:solidFill>
            </a:endParaRPr>
          </a:p>
        </p:txBody>
      </p:sp>
      <p:pic>
        <p:nvPicPr>
          <p:cNvPr id="175" name="Google Shape;175;p23" descr="A person holding a sign&#10;&#10;Description automatically generated"/>
          <p:cNvPicPr preferRelativeResize="0"/>
          <p:nvPr/>
        </p:nvPicPr>
        <p:blipFill rotWithShape="1">
          <a:blip r:embed="rId3">
            <a:alphaModFix/>
          </a:blip>
          <a:srcRect b="394"/>
          <a:stretch/>
        </p:blipFill>
        <p:spPr>
          <a:xfrm>
            <a:off x="20" y="10"/>
            <a:ext cx="4595888" cy="6857990"/>
          </a:xfrm>
          <a:prstGeom prst="rect">
            <a:avLst/>
          </a:prstGeom>
          <a:noFill/>
          <a:ln>
            <a:noFill/>
          </a:ln>
        </p:spPr>
      </p:pic>
      <p:sp>
        <p:nvSpPr>
          <p:cNvPr id="176" name="Google Shape;176;p23"/>
          <p:cNvSpPr txBox="1"/>
          <p:nvPr/>
        </p:nvSpPr>
        <p:spPr>
          <a:xfrm>
            <a:off x="5181600" y="1718275"/>
            <a:ext cx="6248400" cy="4481400"/>
          </a:xfrm>
          <a:prstGeom prst="rect">
            <a:avLst/>
          </a:prstGeom>
          <a:noFill/>
          <a:ln>
            <a:noFill/>
          </a:ln>
        </p:spPr>
        <p:txBody>
          <a:bodyPr spcFirstLastPara="1" wrap="square" lIns="91425" tIns="45700" rIns="91425" bIns="45700" anchor="t" anchorCtr="0">
            <a:noAutofit/>
          </a:bodyPr>
          <a:lstStyle/>
          <a:p>
            <a:pPr marL="283464" marR="0" lvl="0" indent="-283464" algn="l" rtl="0">
              <a:lnSpc>
                <a:spcPct val="92000"/>
              </a:lnSpc>
              <a:spcBef>
                <a:spcPts val="0"/>
              </a:spcBef>
              <a:spcAft>
                <a:spcPts val="0"/>
              </a:spcAft>
              <a:buClr>
                <a:srgbClr val="000000"/>
              </a:buClr>
              <a:buSzPts val="2170"/>
              <a:buFont typeface="Arial"/>
              <a:buNone/>
            </a:pPr>
            <a:r>
              <a:rPr lang="en-US" sz="2170">
                <a:solidFill>
                  <a:schemeClr val="lt2"/>
                </a:solidFill>
                <a:latin typeface="Century Schoolbook"/>
                <a:ea typeface="Century Schoolbook"/>
                <a:cs typeface="Century Schoolbook"/>
                <a:sym typeface="Century Schoolbook"/>
              </a:rPr>
              <a:t>3,500 miembros organizando en contra de 3 problemas:</a:t>
            </a:r>
            <a:endParaRPr sz="2170">
              <a:solidFill>
                <a:schemeClr val="lt2"/>
              </a:solidFill>
              <a:latin typeface="Century Schoolbook"/>
              <a:ea typeface="Century Schoolbook"/>
              <a:cs typeface="Century Schoolbook"/>
              <a:sym typeface="Century Schoolbook"/>
            </a:endParaRPr>
          </a:p>
          <a:p>
            <a:pPr marL="457200" marR="0" lvl="0" indent="-366395" algn="l" rtl="0">
              <a:lnSpc>
                <a:spcPct val="92000"/>
              </a:lnSpc>
              <a:spcBef>
                <a:spcPts val="0"/>
              </a:spcBef>
              <a:spcAft>
                <a:spcPts val="0"/>
              </a:spcAft>
              <a:buClr>
                <a:schemeClr val="lt2"/>
              </a:buClr>
              <a:buSzPts val="2170"/>
              <a:buFont typeface="Century Schoolbook"/>
              <a:buAutoNum type="arabicPeriod"/>
            </a:pPr>
            <a:r>
              <a:rPr lang="en-US" sz="2170">
                <a:solidFill>
                  <a:schemeClr val="lt2"/>
                </a:solidFill>
                <a:latin typeface="Century Schoolbook"/>
                <a:ea typeface="Century Schoolbook"/>
                <a:cs typeface="Century Schoolbook"/>
                <a:sym typeface="Century Schoolbook"/>
              </a:rPr>
              <a:t>Redadas, detenciones, deportaciones</a:t>
            </a:r>
            <a:endParaRPr sz="2170">
              <a:solidFill>
                <a:schemeClr val="lt2"/>
              </a:solidFill>
              <a:latin typeface="Century Schoolbook"/>
              <a:ea typeface="Century Schoolbook"/>
              <a:cs typeface="Century Schoolbook"/>
              <a:sym typeface="Century Schoolbook"/>
            </a:endParaRPr>
          </a:p>
          <a:p>
            <a:pPr marL="457200" marR="0" lvl="0" indent="-366395" algn="l" rtl="0">
              <a:lnSpc>
                <a:spcPct val="92000"/>
              </a:lnSpc>
              <a:spcBef>
                <a:spcPts val="0"/>
              </a:spcBef>
              <a:spcAft>
                <a:spcPts val="0"/>
              </a:spcAft>
              <a:buClr>
                <a:schemeClr val="lt2"/>
              </a:buClr>
              <a:buSzPts val="2170"/>
              <a:buFont typeface="Century Schoolbook"/>
              <a:buAutoNum type="arabicPeriod"/>
            </a:pPr>
            <a:r>
              <a:rPr lang="en-US" sz="2170">
                <a:solidFill>
                  <a:schemeClr val="lt2"/>
                </a:solidFill>
                <a:latin typeface="Century Schoolbook"/>
                <a:ea typeface="Century Schoolbook"/>
                <a:cs typeface="Century Schoolbook"/>
                <a:sym typeface="Century Schoolbook"/>
              </a:rPr>
              <a:t>Abuso en el trabajo</a:t>
            </a:r>
            <a:endParaRPr sz="2170">
              <a:solidFill>
                <a:schemeClr val="lt2"/>
              </a:solidFill>
              <a:latin typeface="Century Schoolbook"/>
              <a:ea typeface="Century Schoolbook"/>
              <a:cs typeface="Century Schoolbook"/>
              <a:sym typeface="Century Schoolbook"/>
            </a:endParaRPr>
          </a:p>
          <a:p>
            <a:pPr marL="457200" marR="0" lvl="0" indent="-366395" algn="l" rtl="0">
              <a:lnSpc>
                <a:spcPct val="92000"/>
              </a:lnSpc>
              <a:spcBef>
                <a:spcPts val="0"/>
              </a:spcBef>
              <a:spcAft>
                <a:spcPts val="0"/>
              </a:spcAft>
              <a:buClr>
                <a:schemeClr val="lt2"/>
              </a:buClr>
              <a:buSzPts val="2170"/>
              <a:buFont typeface="Century Schoolbook"/>
              <a:buAutoNum type="arabicPeriod"/>
            </a:pPr>
            <a:r>
              <a:rPr lang="en-US" sz="2170">
                <a:solidFill>
                  <a:schemeClr val="lt2"/>
                </a:solidFill>
                <a:latin typeface="Century Schoolbook"/>
                <a:ea typeface="Century Schoolbook"/>
                <a:cs typeface="Century Schoolbook"/>
                <a:sym typeface="Century Schoolbook"/>
              </a:rPr>
              <a:t>Crimenes de Odio</a:t>
            </a:r>
            <a:endParaRPr sz="2170">
              <a:solidFill>
                <a:schemeClr val="lt2"/>
              </a:solidFill>
              <a:latin typeface="Century Schoolbook"/>
              <a:ea typeface="Century Schoolbook"/>
              <a:cs typeface="Century Schoolbook"/>
              <a:sym typeface="Century Schoolbook"/>
            </a:endParaRPr>
          </a:p>
          <a:p>
            <a:pPr marL="283464" marR="0" lvl="0" indent="-283464" algn="l" rtl="0">
              <a:lnSpc>
                <a:spcPct val="92000"/>
              </a:lnSpc>
              <a:spcBef>
                <a:spcPts val="0"/>
              </a:spcBef>
              <a:spcAft>
                <a:spcPts val="0"/>
              </a:spcAft>
              <a:buClr>
                <a:srgbClr val="000000"/>
              </a:buClr>
              <a:buSzPts val="2170"/>
              <a:buFont typeface="Arial"/>
              <a:buNone/>
            </a:pPr>
            <a:endParaRPr sz="2170">
              <a:solidFill>
                <a:schemeClr val="lt2"/>
              </a:solidFill>
              <a:latin typeface="Century Schoolbook"/>
              <a:ea typeface="Century Schoolbook"/>
              <a:cs typeface="Century Schoolbook"/>
              <a:sym typeface="Century Schoolbook"/>
            </a:endParaRPr>
          </a:p>
          <a:p>
            <a:pPr marL="283464" marR="0" lvl="0" indent="-283464" algn="l" rtl="0">
              <a:lnSpc>
                <a:spcPct val="92000"/>
              </a:lnSpc>
              <a:spcBef>
                <a:spcPts val="0"/>
              </a:spcBef>
              <a:spcAft>
                <a:spcPts val="0"/>
              </a:spcAft>
              <a:buClr>
                <a:srgbClr val="000000"/>
              </a:buClr>
              <a:buSzPts val="2170"/>
              <a:buFont typeface="Arial"/>
              <a:buNone/>
            </a:pPr>
            <a:r>
              <a:rPr lang="en-US" sz="2170" i="1">
                <a:solidFill>
                  <a:schemeClr val="lt2"/>
                </a:solidFill>
                <a:latin typeface="Century Schoolbook"/>
                <a:ea typeface="Century Schoolbook"/>
                <a:cs typeface="Century Schoolbook"/>
                <a:sym typeface="Century Schoolbook"/>
              </a:rPr>
              <a:t>3,500+ members o</a:t>
            </a:r>
            <a:r>
              <a:rPr lang="en-US" sz="2170" b="0" i="1" u="none" strike="noStrike" cap="none">
                <a:solidFill>
                  <a:schemeClr val="lt2"/>
                </a:solidFill>
                <a:latin typeface="Century Schoolbook"/>
                <a:ea typeface="Century Schoolbook"/>
                <a:cs typeface="Century Schoolbook"/>
                <a:sym typeface="Century Schoolbook"/>
              </a:rPr>
              <a:t>rganiz</a:t>
            </a:r>
            <a:r>
              <a:rPr lang="en-US" sz="2170" i="1">
                <a:solidFill>
                  <a:schemeClr val="lt2"/>
                </a:solidFill>
                <a:latin typeface="Century Schoolbook"/>
                <a:ea typeface="Century Schoolbook"/>
                <a:cs typeface="Century Schoolbook"/>
                <a:sym typeface="Century Schoolbook"/>
              </a:rPr>
              <a:t>ing </a:t>
            </a:r>
            <a:r>
              <a:rPr lang="en-US" sz="2170" b="0" i="1" u="none" strike="noStrike" cap="none">
                <a:solidFill>
                  <a:schemeClr val="lt2"/>
                </a:solidFill>
                <a:latin typeface="Century Schoolbook"/>
                <a:ea typeface="Century Schoolbook"/>
                <a:cs typeface="Century Schoolbook"/>
                <a:sym typeface="Century Schoolbook"/>
              </a:rPr>
              <a:t>against three problems:</a:t>
            </a:r>
            <a:endParaRPr sz="1400" b="0" i="1" u="none" strike="noStrike" cap="none">
              <a:solidFill>
                <a:srgbClr val="000000"/>
              </a:solidFill>
              <a:latin typeface="Century Schoolbook"/>
              <a:ea typeface="Century Schoolbook"/>
              <a:cs typeface="Century Schoolbook"/>
              <a:sym typeface="Century Schoolbook"/>
            </a:endParaRPr>
          </a:p>
          <a:p>
            <a:pPr marL="283464" marR="0" lvl="0" indent="-283464" algn="l" rtl="0">
              <a:lnSpc>
                <a:spcPct val="92000"/>
              </a:lnSpc>
              <a:spcBef>
                <a:spcPts val="900"/>
              </a:spcBef>
              <a:spcAft>
                <a:spcPts val="0"/>
              </a:spcAft>
              <a:buClr>
                <a:schemeClr val="lt2"/>
              </a:buClr>
              <a:buSzPts val="2170"/>
              <a:buFont typeface="Century Schoolbook"/>
              <a:buAutoNum type="arabicPeriod"/>
            </a:pPr>
            <a:r>
              <a:rPr lang="en-US" sz="2170" b="0" i="1" u="none" strike="noStrike" cap="none">
                <a:solidFill>
                  <a:schemeClr val="lt2"/>
                </a:solidFill>
                <a:latin typeface="Century Schoolbook"/>
                <a:ea typeface="Century Schoolbook"/>
                <a:cs typeface="Century Schoolbook"/>
                <a:sym typeface="Century Schoolbook"/>
              </a:rPr>
              <a:t>Immigration raids, detentions, and deportations </a:t>
            </a:r>
            <a:endParaRPr sz="1400" b="0" i="1" u="none" strike="noStrike" cap="none">
              <a:solidFill>
                <a:srgbClr val="000000"/>
              </a:solidFill>
              <a:latin typeface="Century Schoolbook"/>
              <a:ea typeface="Century Schoolbook"/>
              <a:cs typeface="Century Schoolbook"/>
              <a:sym typeface="Century Schoolbook"/>
            </a:endParaRPr>
          </a:p>
          <a:p>
            <a:pPr marL="283464" marR="0" lvl="0" indent="-283464" algn="l" rtl="0">
              <a:lnSpc>
                <a:spcPct val="92000"/>
              </a:lnSpc>
              <a:spcBef>
                <a:spcPts val="900"/>
              </a:spcBef>
              <a:spcAft>
                <a:spcPts val="0"/>
              </a:spcAft>
              <a:buClr>
                <a:schemeClr val="lt2"/>
              </a:buClr>
              <a:buSzPts val="2170"/>
              <a:buFont typeface="Century Schoolbook"/>
              <a:buAutoNum type="arabicPeriod"/>
            </a:pPr>
            <a:r>
              <a:rPr lang="en-US" sz="2170" b="0" i="1" u="none" strike="noStrike" cap="none">
                <a:solidFill>
                  <a:schemeClr val="lt2"/>
                </a:solidFill>
                <a:latin typeface="Century Schoolbook"/>
                <a:ea typeface="Century Schoolbook"/>
                <a:cs typeface="Century Schoolbook"/>
                <a:sym typeface="Century Schoolbook"/>
              </a:rPr>
              <a:t>Workplace abuse</a:t>
            </a:r>
            <a:endParaRPr sz="1400" b="0" i="1" u="none" strike="noStrike" cap="none">
              <a:solidFill>
                <a:srgbClr val="000000"/>
              </a:solidFill>
              <a:latin typeface="Century Schoolbook"/>
              <a:ea typeface="Century Schoolbook"/>
              <a:cs typeface="Century Schoolbook"/>
              <a:sym typeface="Century Schoolbook"/>
            </a:endParaRPr>
          </a:p>
          <a:p>
            <a:pPr marL="283464" marR="0" lvl="0" indent="-283464" algn="l" rtl="0">
              <a:lnSpc>
                <a:spcPct val="92000"/>
              </a:lnSpc>
              <a:spcBef>
                <a:spcPts val="900"/>
              </a:spcBef>
              <a:spcAft>
                <a:spcPts val="0"/>
              </a:spcAft>
              <a:buClr>
                <a:schemeClr val="lt2"/>
              </a:buClr>
              <a:buSzPts val="2170"/>
              <a:buFont typeface="Century Schoolbook"/>
              <a:buAutoNum type="arabicPeriod"/>
            </a:pPr>
            <a:r>
              <a:rPr lang="en-US" sz="2170" b="0" i="1" u="none" strike="noStrike" cap="none">
                <a:solidFill>
                  <a:schemeClr val="lt2"/>
                </a:solidFill>
                <a:latin typeface="Century Schoolbook"/>
                <a:ea typeface="Century Schoolbook"/>
                <a:cs typeface="Century Schoolbook"/>
                <a:sym typeface="Century Schoolbook"/>
              </a:rPr>
              <a:t>Hate Crimes</a:t>
            </a:r>
            <a:endParaRPr sz="1400" b="0" i="1" u="none" strike="noStrike" cap="none">
              <a:solidFill>
                <a:srgbClr val="000000"/>
              </a:solidFill>
              <a:latin typeface="Century Schoolbook"/>
              <a:ea typeface="Century Schoolbook"/>
              <a:cs typeface="Century Schoolbook"/>
              <a:sym typeface="Century Schoolbook"/>
            </a:endParaRPr>
          </a:p>
          <a:p>
            <a:pPr marL="283464" marR="0" lvl="0" indent="-145668" algn="l" rtl="0">
              <a:lnSpc>
                <a:spcPct val="92000"/>
              </a:lnSpc>
              <a:spcBef>
                <a:spcPts val="900"/>
              </a:spcBef>
              <a:spcAft>
                <a:spcPts val="0"/>
              </a:spcAft>
              <a:buClr>
                <a:schemeClr val="lt1"/>
              </a:buClr>
              <a:buSzPts val="2170"/>
              <a:buFont typeface="Century Schoolbook"/>
              <a:buNone/>
            </a:pPr>
            <a:endParaRPr sz="2170" b="0" i="0" u="none" strike="noStrike" cap="none">
              <a:solidFill>
                <a:schemeClr val="lt2"/>
              </a:solidFill>
              <a:latin typeface="Century Schoolbook"/>
              <a:ea typeface="Century Schoolbook"/>
              <a:cs typeface="Century Schoolbook"/>
              <a:sym typeface="Century Schoolbook"/>
            </a:endParaRPr>
          </a:p>
          <a:p>
            <a:pPr marL="0" marR="0" lvl="0" indent="0" algn="l" rtl="0">
              <a:lnSpc>
                <a:spcPct val="92000"/>
              </a:lnSpc>
              <a:spcBef>
                <a:spcPts val="900"/>
              </a:spcBef>
              <a:spcAft>
                <a:spcPts val="0"/>
              </a:spcAft>
              <a:buClr>
                <a:srgbClr val="000000"/>
              </a:buClr>
              <a:buSzPts val="2170"/>
              <a:buFont typeface="Arial"/>
              <a:buNone/>
            </a:pPr>
            <a:endParaRPr sz="1395" b="0" i="0" u="none" strike="noStrike" cap="none">
              <a:solidFill>
                <a:schemeClr val="lt2"/>
              </a:solidFill>
              <a:latin typeface="Century Schoolbook"/>
              <a:ea typeface="Century Schoolbook"/>
              <a:cs typeface="Century Schoolbook"/>
              <a:sym typeface="Century Schoolbook"/>
            </a:endParaRPr>
          </a:p>
        </p:txBody>
      </p:sp>
      <p:sp>
        <p:nvSpPr>
          <p:cNvPr id="177" name="Google Shape;177;p23"/>
          <p:cNvSpPr/>
          <p:nvPr/>
        </p:nvSpPr>
        <p:spPr>
          <a:xfrm flipH="1">
            <a:off x="0" y="5380580"/>
            <a:ext cx="407988" cy="819150"/>
          </a:xfrm>
          <a:custGeom>
            <a:avLst/>
            <a:gdLst/>
            <a:ahLst/>
            <a:cxnLst/>
            <a:rect l="l" t="t" r="r" b="b"/>
            <a:pathLst>
              <a:path w="1799" h="3612" extrusionOk="0">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rgbClr val="262626"/>
          </a:solidFill>
          <a:ln>
            <a:noFill/>
          </a:ln>
        </p:spPr>
      </p:sp>
      <p:cxnSp>
        <p:nvCxnSpPr>
          <p:cNvPr id="178" name="Google Shape;178;p23"/>
          <p:cNvCxnSpPr/>
          <p:nvPr/>
        </p:nvCxnSpPr>
        <p:spPr>
          <a:xfrm>
            <a:off x="5181600" y="6199730"/>
            <a:ext cx="7010400" cy="0"/>
          </a:xfrm>
          <a:prstGeom prst="straightConnector1">
            <a:avLst/>
          </a:prstGeom>
          <a:noFill/>
          <a:ln w="25400" cap="flat" cmpd="sng">
            <a:solidFill>
              <a:schemeClr val="lt2"/>
            </a:solidFill>
            <a:prstDash val="solid"/>
            <a:round/>
            <a:headEnd type="none" w="sm" len="sm"/>
            <a:tailEnd type="none" w="sm" len="sm"/>
          </a:ln>
        </p:spPr>
      </p:cxnSp>
      <p:sp>
        <p:nvSpPr>
          <p:cNvPr id="179" name="Google Shape;179;p23"/>
          <p:cNvSpPr txBox="1"/>
          <p:nvPr/>
        </p:nvSpPr>
        <p:spPr>
          <a:xfrm>
            <a:off x="5181600" y="6359588"/>
            <a:ext cx="6499318"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Corbel"/>
                <a:ea typeface="Corbel"/>
                <a:cs typeface="Corbel"/>
                <a:sym typeface="Corbel"/>
              </a:rPr>
              <a:t>National Day of Action against the Separation of Families. June 30, 2018, Springfield.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83"/>
        <p:cNvGrpSpPr/>
        <p:nvPr/>
      </p:nvGrpSpPr>
      <p:grpSpPr>
        <a:xfrm>
          <a:off x="0" y="0"/>
          <a:ext cx="0" cy="0"/>
          <a:chOff x="0" y="0"/>
          <a:chExt cx="0" cy="0"/>
        </a:xfrm>
      </p:grpSpPr>
      <p:pic>
        <p:nvPicPr>
          <p:cNvPr id="184" name="Google Shape;184;p24"/>
          <p:cNvPicPr preferRelativeResize="0">
            <a:picLocks noGrp="1"/>
          </p:cNvPicPr>
          <p:nvPr>
            <p:ph type="body" idx="1"/>
          </p:nvPr>
        </p:nvPicPr>
        <p:blipFill rotWithShape="1">
          <a:blip r:embed="rId3">
            <a:alphaModFix/>
          </a:blip>
          <a:srcRect/>
          <a:stretch/>
        </p:blipFill>
        <p:spPr>
          <a:xfrm>
            <a:off x="6839134" y="241513"/>
            <a:ext cx="3554241" cy="2665681"/>
          </a:xfrm>
          <a:prstGeom prst="rect">
            <a:avLst/>
          </a:prstGeom>
          <a:noFill/>
          <a:ln>
            <a:noFill/>
          </a:ln>
        </p:spPr>
      </p:pic>
      <p:pic>
        <p:nvPicPr>
          <p:cNvPr id="185" name="Google Shape;185;p24"/>
          <p:cNvPicPr preferRelativeResize="0"/>
          <p:nvPr/>
        </p:nvPicPr>
        <p:blipFill rotWithShape="1">
          <a:blip r:embed="rId4">
            <a:alphaModFix/>
          </a:blip>
          <a:srcRect/>
          <a:stretch/>
        </p:blipFill>
        <p:spPr>
          <a:xfrm>
            <a:off x="1255788" y="3225359"/>
            <a:ext cx="3671777" cy="2753833"/>
          </a:xfrm>
          <a:prstGeom prst="rect">
            <a:avLst/>
          </a:prstGeom>
          <a:noFill/>
          <a:ln>
            <a:noFill/>
          </a:ln>
        </p:spPr>
      </p:pic>
      <p:pic>
        <p:nvPicPr>
          <p:cNvPr id="186" name="Google Shape;186;p24"/>
          <p:cNvPicPr preferRelativeResize="0"/>
          <p:nvPr/>
        </p:nvPicPr>
        <p:blipFill rotWithShape="1">
          <a:blip r:embed="rId5">
            <a:alphaModFix/>
          </a:blip>
          <a:srcRect/>
          <a:stretch/>
        </p:blipFill>
        <p:spPr>
          <a:xfrm>
            <a:off x="6752819" y="3333315"/>
            <a:ext cx="3671777" cy="2753832"/>
          </a:xfrm>
          <a:prstGeom prst="rect">
            <a:avLst/>
          </a:prstGeom>
          <a:noFill/>
          <a:ln>
            <a:noFill/>
          </a:ln>
        </p:spPr>
      </p:pic>
      <p:sp>
        <p:nvSpPr>
          <p:cNvPr id="187" name="Google Shape;187;p24"/>
          <p:cNvSpPr txBox="1"/>
          <p:nvPr/>
        </p:nvSpPr>
        <p:spPr>
          <a:xfrm>
            <a:off x="652525" y="105500"/>
            <a:ext cx="5361000" cy="2517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600"/>
              <a:buFont typeface="Arial"/>
              <a:buNone/>
            </a:pPr>
            <a:r>
              <a:rPr lang="en-US" sz="3600">
                <a:solidFill>
                  <a:srgbClr val="FFE599"/>
                </a:solidFill>
                <a:latin typeface="Century Schoolbook"/>
                <a:ea typeface="Century Schoolbook"/>
                <a:cs typeface="Century Schoolbook"/>
                <a:sym typeface="Century Schoolbook"/>
              </a:rPr>
              <a:t>Apoyo Mutuo</a:t>
            </a:r>
            <a:endParaRPr sz="3600">
              <a:solidFill>
                <a:srgbClr val="FFE599"/>
              </a:solidFill>
              <a:latin typeface="Century Schoolbook"/>
              <a:ea typeface="Century Schoolbook"/>
              <a:cs typeface="Century Schoolbook"/>
              <a:sym typeface="Century Schoolbook"/>
            </a:endParaRPr>
          </a:p>
          <a:p>
            <a:pPr marL="0" marR="0" lvl="0" indent="0" algn="ctr" rtl="0">
              <a:lnSpc>
                <a:spcPct val="100000"/>
              </a:lnSpc>
              <a:spcBef>
                <a:spcPts val="0"/>
              </a:spcBef>
              <a:spcAft>
                <a:spcPts val="0"/>
              </a:spcAft>
              <a:buClr>
                <a:srgbClr val="000000"/>
              </a:buClr>
              <a:buSzPts val="3600"/>
              <a:buFont typeface="Arial"/>
              <a:buNone/>
            </a:pPr>
            <a:r>
              <a:rPr lang="en-US" sz="3600" b="0" i="1" u="none" strike="noStrike" cap="none">
                <a:solidFill>
                  <a:srgbClr val="FFE599"/>
                </a:solidFill>
                <a:latin typeface="Century Schoolbook"/>
                <a:ea typeface="Century Schoolbook"/>
                <a:cs typeface="Century Schoolbook"/>
                <a:sym typeface="Century Schoolbook"/>
              </a:rPr>
              <a:t>Mutual Aid</a:t>
            </a:r>
            <a:endParaRPr sz="3600" b="0" i="1" u="none" strike="noStrike" cap="none">
              <a:solidFill>
                <a:srgbClr val="FFE599"/>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3600"/>
              <a:buFont typeface="Arial"/>
              <a:buNone/>
            </a:pPr>
            <a:r>
              <a:rPr lang="en-US" sz="2400">
                <a:solidFill>
                  <a:srgbClr val="FFFFFF"/>
                </a:solidFill>
                <a:latin typeface="Century Schoolbook"/>
                <a:ea typeface="Century Schoolbook"/>
                <a:cs typeface="Century Schoolbook"/>
                <a:sym typeface="Century Schoolbook"/>
              </a:rPr>
              <a:t>Despensa Comunitaria</a:t>
            </a:r>
            <a:endParaRPr sz="2400" b="0" i="0" u="none" strike="noStrike" cap="none">
              <a:solidFill>
                <a:srgbClr val="FFFFFF"/>
              </a:solidFill>
              <a:latin typeface="Century Schoolbook"/>
              <a:ea typeface="Century Schoolbook"/>
              <a:cs typeface="Century Schoolbook"/>
              <a:sym typeface="Century Schoolbook"/>
            </a:endParaRPr>
          </a:p>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rgbClr val="FFFFFF"/>
                </a:solidFill>
                <a:latin typeface="Century Schoolbook"/>
                <a:ea typeface="Century Schoolbook"/>
                <a:cs typeface="Century Schoolbook"/>
                <a:sym typeface="Century Schoolbook"/>
              </a:rPr>
              <a:t>Community Food Pantry organized by Farmworker Members </a:t>
            </a:r>
            <a:endParaRPr sz="2400" b="0" i="1" u="none" strike="noStrike" cap="none">
              <a:solidFill>
                <a:srgbClr val="FFFFFF"/>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195950" y="367850"/>
            <a:ext cx="11741400" cy="4952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i="0">
                <a:solidFill>
                  <a:srgbClr val="FFD966"/>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Ganando Licencias por Todos</a:t>
            </a:r>
            <a:endParaRPr>
              <a:solidFill>
                <a:srgbClr val="FFD966"/>
              </a:solidFill>
            </a:endParaRPr>
          </a:p>
          <a:p>
            <a:pPr marL="0" lvl="0" indent="0" algn="ctr" rtl="0">
              <a:lnSpc>
                <a:spcPct val="90000"/>
              </a:lnSpc>
              <a:spcBef>
                <a:spcPts val="0"/>
              </a:spcBef>
              <a:spcAft>
                <a:spcPts val="0"/>
              </a:spcAft>
              <a:buSzPts val="1800"/>
              <a:buNone/>
            </a:pPr>
            <a:r>
              <a:rPr lang="en-US" i="0">
                <a:solidFill>
                  <a:srgbClr val="FFD966"/>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Driver’s Licenses for All Campaign</a:t>
            </a:r>
            <a:r>
              <a:rPr lang="en-US" i="0">
                <a:solidFill>
                  <a:schemeClr val="hlink"/>
                </a:solidFill>
                <a:uFill>
                  <a:noFill/>
                </a:uFill>
                <a:hlinkClick r:id="rId3"/>
              </a:rPr>
              <a:t> </a:t>
            </a:r>
            <a:endParaRPr i="0">
              <a:solidFill>
                <a:srgbClr val="FFFFFF"/>
              </a:solidFill>
            </a:endParaRPr>
          </a:p>
        </p:txBody>
      </p:sp>
      <p:pic>
        <p:nvPicPr>
          <p:cNvPr id="194" name="Google Shape;194;p25"/>
          <p:cNvPicPr preferRelativeResize="0"/>
          <p:nvPr/>
        </p:nvPicPr>
        <p:blipFill rotWithShape="1">
          <a:blip r:embed="rId4">
            <a:alphaModFix/>
          </a:blip>
          <a:srcRect/>
          <a:stretch/>
        </p:blipFill>
        <p:spPr>
          <a:xfrm>
            <a:off x="1501350" y="2054178"/>
            <a:ext cx="9189299" cy="3900850"/>
          </a:xfrm>
          <a:prstGeom prst="rect">
            <a:avLst/>
          </a:prstGeom>
          <a:noFill/>
          <a:ln>
            <a:noFill/>
          </a:ln>
        </p:spPr>
      </p:pic>
    </p:spTree>
  </p:cSld>
  <p:clrMapOvr>
    <a:masterClrMapping/>
  </p:clrMapOvr>
</p:sld>
</file>

<file path=ppt/theme/theme1.xml><?xml version="1.0" encoding="utf-8"?>
<a:theme xmlns:a="http://schemas.openxmlformats.org/drawingml/2006/main"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adlines">
  <a:themeElements>
    <a:clrScheme name="Headlines">
      <a:dk1>
        <a:srgbClr val="000000"/>
      </a:dk1>
      <a:lt1>
        <a:srgbClr val="FFFFFF"/>
      </a:lt1>
      <a:dk2>
        <a:srgbClr val="1D1A1D"/>
      </a:dk2>
      <a:lt2>
        <a:srgbClr val="F5F5F5"/>
      </a:lt2>
      <a:accent1>
        <a:srgbClr val="439EB7"/>
      </a:accent1>
      <a:accent2>
        <a:srgbClr val="E28B55"/>
      </a:accent2>
      <a:accent3>
        <a:srgbClr val="DCB64D"/>
      </a:accent3>
      <a:accent4>
        <a:srgbClr val="4CA198"/>
      </a:accent4>
      <a:accent5>
        <a:srgbClr val="835B82"/>
      </a:accent5>
      <a:accent6>
        <a:srgbClr val="645135"/>
      </a:accent6>
      <a:hlink>
        <a:srgbClr val="439EB7"/>
      </a:hlink>
      <a:folHlink>
        <a:srgbClr val="835B8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770</Words>
  <Application>Microsoft Macintosh PowerPoint</Application>
  <PresentationFormat>Personalizado</PresentationFormat>
  <Paragraphs>157</Paragraphs>
  <Slides>21</Slides>
  <Notes>21</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21</vt:i4>
      </vt:variant>
    </vt:vector>
  </HeadingPairs>
  <TitlesOfParts>
    <vt:vector size="25" baseType="lpstr">
      <vt:lpstr>Corbel</vt:lpstr>
      <vt:lpstr>Century Schoolbook</vt:lpstr>
      <vt:lpstr>Headlines</vt:lpstr>
      <vt:lpstr>Headlines</vt:lpstr>
      <vt:lpstr>Food Justice &amp; Farmworker Organizing Food Justice &amp; Farmworker Organizing  </vt:lpstr>
      <vt:lpstr>Agenda: Presentación de WILD 6.27.20   </vt:lpstr>
      <vt:lpstr>Presentación de PowerPoint</vt:lpstr>
      <vt:lpstr>Comites de Springfield y Northampton  400 miembros trabajadores Se juntan 2x/mes para guiar campañas y desarrolar liderazgo Los trabajadores identifican problemas colectivas y trabajan en resolverlos.  Springfield y Northampton Worker Committees  400 worker members Meet bi-weekly to strategize campaigns, build leadership. Workers identify and work to solve collective problems </vt:lpstr>
      <vt:lpstr>Presentación de PowerPoint</vt:lpstr>
      <vt:lpstr>Ganando Protecciones de Trabajadores Winning Worker Protections</vt:lpstr>
      <vt:lpstr>Solidaridad en las Calles Solidarity in the Streets</vt:lpstr>
      <vt:lpstr>Presentación de PowerPoint</vt:lpstr>
      <vt:lpstr>Ganando Licencias por Todos  Driver’s Licenses for All Campaign </vt:lpstr>
      <vt:lpstr>Organizando en el tiempo de Covid Organizing in the Time of Covid</vt:lpstr>
      <vt:lpstr>Grupos Pequeños Small Groups  Presentarse, Introduce yourself  Repasar su experiencia y preguntas  Review your experience and questions</vt:lpstr>
      <vt:lpstr>Comunicación Communication</vt:lpstr>
      <vt:lpstr>Presentación de PowerPoint</vt:lpstr>
      <vt:lpstr>Organizando por derechos, protecciones Organizing for rights and protections</vt:lpstr>
      <vt:lpstr>Presentación de PowerPoint</vt:lpstr>
      <vt:lpstr>Presentación de PowerPoint</vt:lpstr>
      <vt:lpstr>Solidaridad,Apoyo Mutuo  Solidarity, Mutual Aid Equipo de Liderazgo/ Leadership Team  Despensas del Pueblo// Community food pantries  Ayuda a personas con Covid// Direct help to people with Covid  Fondo de Solidaridad, apoyo y oportunidad de conectarnos Solidarity Fund; support and opportunity for connection</vt:lpstr>
      <vt:lpstr>Seguir la Campaña de LICENCIAS  Continue the LICENSE campaign Aún más clave durante Covid de tener la licencias Even more critical to have licenses during Covid Organizar con caravanas, prensa, llamadas Organize with car caravans, press, phone calls   </vt:lpstr>
      <vt:lpstr>Solidaridad con Las Vidas Negras Importan Solidarity with Black Lives Matter  Apoyando la campaña de disminuir fondos la policía Supporting the campaign of defunding the police Haciendo conexiones entre experiencias, campañas  Making connections between shared experiences, campaigns    </vt:lpstr>
      <vt:lpstr>Grupos Pequeños Small Groups  Reflexiones en el entrenamiento y como lo practicarías en su trabajo   Reflections on the training and how you will practice this in your workplace</vt:lpstr>
      <vt:lpstr>¡CONSIGNAS!  CHANTS!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Justice &amp; Farmworker Organizing Food Justice &amp; Farmworker Organizing  </dc:title>
  <cp:lastModifiedBy>User</cp:lastModifiedBy>
  <cp:revision>1</cp:revision>
  <dcterms:modified xsi:type="dcterms:W3CDTF">2020-09-02T20:15:56Z</dcterms:modified>
</cp:coreProperties>
</file>